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27" r:id="rId13"/>
    <p:sldId id="267" r:id="rId14"/>
    <p:sldId id="268" r:id="rId15"/>
    <p:sldId id="269" r:id="rId16"/>
    <p:sldId id="32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14"/>
  </p:normalViewPr>
  <p:slideViewPr>
    <p:cSldViewPr snapToGrid="0" snapToObjects="1">
      <p:cViewPr varScale="1">
        <p:scale>
          <a:sx n="112" d="100"/>
          <a:sy n="112" d="100"/>
        </p:scale>
        <p:origin x="11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ce Van Horn" userId="9c8f8eb7772779b8" providerId="LiveId" clId="{350E5DA5-9B80-4650-AE82-AF26FAE20FD5}"/>
    <pc:docChg chg="undo custSel addSld modSld">
      <pc:chgData name="Bruce Van Horn" userId="9c8f8eb7772779b8" providerId="LiveId" clId="{350E5DA5-9B80-4650-AE82-AF26FAE20FD5}" dt="2018-01-25T03:37:05.943" v="1175" actId="1076"/>
      <pc:docMkLst>
        <pc:docMk/>
      </pc:docMkLst>
      <pc:sldChg chg="modSp">
        <pc:chgData name="Bruce Van Horn" userId="9c8f8eb7772779b8" providerId="LiveId" clId="{350E5DA5-9B80-4650-AE82-AF26FAE20FD5}" dt="2018-01-25T02:54:55.211" v="18" actId="1036"/>
        <pc:sldMkLst>
          <pc:docMk/>
          <pc:sldMk cId="0" sldId="256"/>
        </pc:sldMkLst>
        <pc:spChg chg="mod">
          <ac:chgData name="Bruce Van Horn" userId="9c8f8eb7772779b8" providerId="LiveId" clId="{350E5DA5-9B80-4650-AE82-AF26FAE20FD5}" dt="2018-01-25T02:54:55.211" v="18" actId="1036"/>
          <ac:spMkLst>
            <pc:docMk/>
            <pc:sldMk cId="0" sldId="256"/>
            <ac:spMk id="215" creationId="{00000000-0000-0000-0000-000000000000}"/>
          </ac:spMkLst>
        </pc:spChg>
      </pc:sldChg>
      <pc:sldChg chg="modSp">
        <pc:chgData name="Bruce Van Horn" userId="9c8f8eb7772779b8" providerId="LiveId" clId="{350E5DA5-9B80-4650-AE82-AF26FAE20FD5}" dt="2018-01-25T03:02:25.282" v="303" actId="20577"/>
        <pc:sldMkLst>
          <pc:docMk/>
          <pc:sldMk cId="0" sldId="259"/>
        </pc:sldMkLst>
        <pc:spChg chg="mod">
          <ac:chgData name="Bruce Van Horn" userId="9c8f8eb7772779b8" providerId="LiveId" clId="{350E5DA5-9B80-4650-AE82-AF26FAE20FD5}" dt="2018-01-25T03:02:25.282" v="303" actId="20577"/>
          <ac:spMkLst>
            <pc:docMk/>
            <pc:sldMk cId="0" sldId="259"/>
            <ac:spMk id="224" creationId="{00000000-0000-0000-0000-000000000000}"/>
          </ac:spMkLst>
        </pc:spChg>
      </pc:sldChg>
      <pc:sldChg chg="modSp">
        <pc:chgData name="Bruce Van Horn" userId="9c8f8eb7772779b8" providerId="LiveId" clId="{350E5DA5-9B80-4650-AE82-AF26FAE20FD5}" dt="2018-01-25T02:59:11.978" v="106" actId="5793"/>
        <pc:sldMkLst>
          <pc:docMk/>
          <pc:sldMk cId="0" sldId="260"/>
        </pc:sldMkLst>
        <pc:spChg chg="mod">
          <ac:chgData name="Bruce Van Horn" userId="9c8f8eb7772779b8" providerId="LiveId" clId="{350E5DA5-9B80-4650-AE82-AF26FAE20FD5}" dt="2018-01-25T02:59:11.978" v="106" actId="5793"/>
          <ac:spMkLst>
            <pc:docMk/>
            <pc:sldMk cId="0" sldId="260"/>
            <ac:spMk id="227" creationId="{00000000-0000-0000-0000-000000000000}"/>
          </ac:spMkLst>
        </pc:spChg>
      </pc:sldChg>
      <pc:sldChg chg="modSp">
        <pc:chgData name="Bruce Van Horn" userId="9c8f8eb7772779b8" providerId="LiveId" clId="{350E5DA5-9B80-4650-AE82-AF26FAE20FD5}" dt="2018-01-25T03:12:18.283" v="447" actId="20577"/>
        <pc:sldMkLst>
          <pc:docMk/>
          <pc:sldMk cId="0" sldId="267"/>
        </pc:sldMkLst>
        <pc:spChg chg="mod">
          <ac:chgData name="Bruce Van Horn" userId="9c8f8eb7772779b8" providerId="LiveId" clId="{350E5DA5-9B80-4650-AE82-AF26FAE20FD5}" dt="2018-01-25T03:12:18.283" v="447" actId="20577"/>
          <ac:spMkLst>
            <pc:docMk/>
            <pc:sldMk cId="0" sldId="267"/>
            <ac:spMk id="258" creationId="{00000000-0000-0000-0000-000000000000}"/>
          </ac:spMkLst>
        </pc:spChg>
      </pc:sldChg>
      <pc:sldChg chg="addSp modSp">
        <pc:chgData name="Bruce Van Horn" userId="9c8f8eb7772779b8" providerId="LiveId" clId="{350E5DA5-9B80-4650-AE82-AF26FAE20FD5}" dt="2018-01-25T03:29:13.629" v="859" actId="1076"/>
        <pc:sldMkLst>
          <pc:docMk/>
          <pc:sldMk cId="0" sldId="269"/>
        </pc:sldMkLst>
        <pc:picChg chg="add mod">
          <ac:chgData name="Bruce Van Horn" userId="9c8f8eb7772779b8" providerId="LiveId" clId="{350E5DA5-9B80-4650-AE82-AF26FAE20FD5}" dt="2018-01-25T03:29:13.629" v="859" actId="1076"/>
          <ac:picMkLst>
            <pc:docMk/>
            <pc:sldMk cId="0" sldId="269"/>
            <ac:picMk id="1026" creationId="{ABF90269-E2F1-4249-B28B-85B04E9472FF}"/>
          </ac:picMkLst>
        </pc:picChg>
      </pc:sldChg>
      <pc:sldChg chg="addSp delSp modSp">
        <pc:chgData name="Bruce Van Horn" userId="9c8f8eb7772779b8" providerId="LiveId" clId="{350E5DA5-9B80-4650-AE82-AF26FAE20FD5}" dt="2018-01-25T03:31:02.722" v="899" actId="20577"/>
        <pc:sldMkLst>
          <pc:docMk/>
          <pc:sldMk cId="0" sldId="270"/>
        </pc:sldMkLst>
        <pc:spChg chg="del">
          <ac:chgData name="Bruce Van Horn" userId="9c8f8eb7772779b8" providerId="LiveId" clId="{350E5DA5-9B80-4650-AE82-AF26FAE20FD5}" dt="2018-01-25T03:18:18.271" v="632" actId="478"/>
          <ac:spMkLst>
            <pc:docMk/>
            <pc:sldMk cId="0" sldId="270"/>
            <ac:spMk id="2" creationId="{204CF71C-0BA8-9340-80F2-47B6E1429D9D}"/>
          </ac:spMkLst>
        </pc:spChg>
        <pc:spChg chg="add mod ord">
          <ac:chgData name="Bruce Van Horn" userId="9c8f8eb7772779b8" providerId="LiveId" clId="{350E5DA5-9B80-4650-AE82-AF26FAE20FD5}" dt="2018-01-25T03:29:27.654" v="860" actId="1076"/>
          <ac:spMkLst>
            <pc:docMk/>
            <pc:sldMk cId="0" sldId="270"/>
            <ac:spMk id="3" creationId="{E5EB7302-5C99-44E4-9DDD-5AD01741FC1C}"/>
          </ac:spMkLst>
        </pc:spChg>
        <pc:spChg chg="mod">
          <ac:chgData name="Bruce Van Horn" userId="9c8f8eb7772779b8" providerId="LiveId" clId="{350E5DA5-9B80-4650-AE82-AF26FAE20FD5}" dt="2018-01-25T03:31:02.722" v="899" actId="20577"/>
          <ac:spMkLst>
            <pc:docMk/>
            <pc:sldMk cId="0" sldId="270"/>
            <ac:spMk id="281" creationId="{00000000-0000-0000-0000-000000000000}"/>
          </ac:spMkLst>
        </pc:spChg>
        <pc:spChg chg="mod">
          <ac:chgData name="Bruce Van Horn" userId="9c8f8eb7772779b8" providerId="LiveId" clId="{350E5DA5-9B80-4650-AE82-AF26FAE20FD5}" dt="2018-01-25T03:18:46.322" v="636" actId="1076"/>
          <ac:spMkLst>
            <pc:docMk/>
            <pc:sldMk cId="0" sldId="270"/>
            <ac:spMk id="283" creationId="{00000000-0000-0000-0000-000000000000}"/>
          </ac:spMkLst>
        </pc:spChg>
      </pc:sldChg>
      <pc:sldChg chg="modSp">
        <pc:chgData name="Bruce Van Horn" userId="9c8f8eb7772779b8" providerId="LiveId" clId="{350E5DA5-9B80-4650-AE82-AF26FAE20FD5}" dt="2018-01-25T03:31:41.696" v="952" actId="27636"/>
        <pc:sldMkLst>
          <pc:docMk/>
          <pc:sldMk cId="0" sldId="271"/>
        </pc:sldMkLst>
        <pc:spChg chg="mod">
          <ac:chgData name="Bruce Van Horn" userId="9c8f8eb7772779b8" providerId="LiveId" clId="{350E5DA5-9B80-4650-AE82-AF26FAE20FD5}" dt="2018-01-25T03:31:41.696" v="952" actId="27636"/>
          <ac:spMkLst>
            <pc:docMk/>
            <pc:sldMk cId="0" sldId="271"/>
            <ac:spMk id="285" creationId="{00000000-0000-0000-0000-000000000000}"/>
          </ac:spMkLst>
        </pc:spChg>
      </pc:sldChg>
      <pc:sldChg chg="modSp">
        <pc:chgData name="Bruce Van Horn" userId="9c8f8eb7772779b8" providerId="LiveId" clId="{350E5DA5-9B80-4650-AE82-AF26FAE20FD5}" dt="2018-01-25T03:32:14.863" v="986" actId="20577"/>
        <pc:sldMkLst>
          <pc:docMk/>
          <pc:sldMk cId="0" sldId="272"/>
        </pc:sldMkLst>
        <pc:spChg chg="mod">
          <ac:chgData name="Bruce Van Horn" userId="9c8f8eb7772779b8" providerId="LiveId" clId="{350E5DA5-9B80-4650-AE82-AF26FAE20FD5}" dt="2018-01-25T03:32:14.863" v="986" actId="20577"/>
          <ac:spMkLst>
            <pc:docMk/>
            <pc:sldMk cId="0" sldId="272"/>
            <ac:spMk id="301" creationId="{00000000-0000-0000-0000-000000000000}"/>
          </ac:spMkLst>
        </pc:spChg>
      </pc:sldChg>
      <pc:sldChg chg="modSp">
        <pc:chgData name="Bruce Van Horn" userId="9c8f8eb7772779b8" providerId="LiveId" clId="{350E5DA5-9B80-4650-AE82-AF26FAE20FD5}" dt="2018-01-25T03:33:51.229" v="1123" actId="1076"/>
        <pc:sldMkLst>
          <pc:docMk/>
          <pc:sldMk cId="0" sldId="273"/>
        </pc:sldMkLst>
        <pc:spChg chg="mod">
          <ac:chgData name="Bruce Van Horn" userId="9c8f8eb7772779b8" providerId="LiveId" clId="{350E5DA5-9B80-4650-AE82-AF26FAE20FD5}" dt="2018-01-25T03:33:51.229" v="1123" actId="1076"/>
          <ac:spMkLst>
            <pc:docMk/>
            <pc:sldMk cId="0" sldId="273"/>
            <ac:spMk id="312" creationId="{00000000-0000-0000-0000-000000000000}"/>
          </ac:spMkLst>
        </pc:spChg>
      </pc:sldChg>
      <pc:sldChg chg="modSp">
        <pc:chgData name="Bruce Van Horn" userId="9c8f8eb7772779b8" providerId="LiveId" clId="{350E5DA5-9B80-4650-AE82-AF26FAE20FD5}" dt="2018-01-25T03:20:22.013" v="653" actId="20577"/>
        <pc:sldMkLst>
          <pc:docMk/>
          <pc:sldMk cId="0" sldId="276"/>
        </pc:sldMkLst>
        <pc:spChg chg="mod">
          <ac:chgData name="Bruce Van Horn" userId="9c8f8eb7772779b8" providerId="LiveId" clId="{350E5DA5-9B80-4650-AE82-AF26FAE20FD5}" dt="2018-01-25T03:20:22.013" v="653" actId="20577"/>
          <ac:spMkLst>
            <pc:docMk/>
            <pc:sldMk cId="0" sldId="276"/>
            <ac:spMk id="343" creationId="{00000000-0000-0000-0000-000000000000}"/>
          </ac:spMkLst>
        </pc:spChg>
      </pc:sldChg>
      <pc:sldChg chg="addSp modSp">
        <pc:chgData name="Bruce Van Horn" userId="9c8f8eb7772779b8" providerId="LiveId" clId="{350E5DA5-9B80-4650-AE82-AF26FAE20FD5}" dt="2018-01-25T03:34:16.943" v="1134" actId="1076"/>
        <pc:sldMkLst>
          <pc:docMk/>
          <pc:sldMk cId="0" sldId="277"/>
        </pc:sldMkLst>
        <pc:spChg chg="add mod ord">
          <ac:chgData name="Bruce Van Horn" userId="9c8f8eb7772779b8" providerId="LiveId" clId="{350E5DA5-9B80-4650-AE82-AF26FAE20FD5}" dt="2018-01-25T03:19:44.216" v="641" actId="167"/>
          <ac:spMkLst>
            <pc:docMk/>
            <pc:sldMk cId="0" sldId="277"/>
            <ac:spMk id="2" creationId="{EC927109-869A-4B8E-AC4A-995BF1384B01}"/>
          </ac:spMkLst>
        </pc:spChg>
        <pc:spChg chg="mod">
          <ac:chgData name="Bruce Van Horn" userId="9c8f8eb7772779b8" providerId="LiveId" clId="{350E5DA5-9B80-4650-AE82-AF26FAE20FD5}" dt="2018-01-25T03:34:16.943" v="1134" actId="1076"/>
          <ac:spMkLst>
            <pc:docMk/>
            <pc:sldMk cId="0" sldId="277"/>
            <ac:spMk id="347" creationId="{00000000-0000-0000-0000-000000000000}"/>
          </ac:spMkLst>
        </pc:spChg>
      </pc:sldChg>
      <pc:sldChg chg="addSp modSp">
        <pc:chgData name="Bruce Van Horn" userId="9c8f8eb7772779b8" providerId="LiveId" clId="{350E5DA5-9B80-4650-AE82-AF26FAE20FD5}" dt="2018-01-25T03:22:42.123" v="707" actId="1076"/>
        <pc:sldMkLst>
          <pc:docMk/>
          <pc:sldMk cId="0" sldId="280"/>
        </pc:sldMkLst>
        <pc:spChg chg="mod">
          <ac:chgData name="Bruce Van Horn" userId="9c8f8eb7772779b8" providerId="LiveId" clId="{350E5DA5-9B80-4650-AE82-AF26FAE20FD5}" dt="2018-01-25T03:22:17.346" v="703" actId="1076"/>
          <ac:spMkLst>
            <pc:docMk/>
            <pc:sldMk cId="0" sldId="280"/>
            <ac:spMk id="14" creationId="{5FE9D7F8-122F-41CC-A3B0-0854E92D37AD}"/>
          </ac:spMkLst>
        </pc:spChg>
        <pc:spChg chg="mod">
          <ac:chgData name="Bruce Van Horn" userId="9c8f8eb7772779b8" providerId="LiveId" clId="{350E5DA5-9B80-4650-AE82-AF26FAE20FD5}" dt="2018-01-25T03:22:42.123" v="707" actId="1076"/>
          <ac:spMkLst>
            <pc:docMk/>
            <pc:sldMk cId="0" sldId="280"/>
            <ac:spMk id="15" creationId="{45687CA4-A049-46B8-8B0E-93AC0DE92435}"/>
          </ac:spMkLst>
        </pc:spChg>
        <pc:grpChg chg="add mod">
          <ac:chgData name="Bruce Van Horn" userId="9c8f8eb7772779b8" providerId="LiveId" clId="{350E5DA5-9B80-4650-AE82-AF26FAE20FD5}" dt="2018-01-25T03:21:37.466" v="658" actId="1076"/>
          <ac:grpSpMkLst>
            <pc:docMk/>
            <pc:sldMk cId="0" sldId="280"/>
            <ac:grpSpMk id="13" creationId="{E267A26D-9295-44A3-9F7A-2FF155500E9B}"/>
          </ac:grpSpMkLst>
        </pc:grpChg>
      </pc:sldChg>
      <pc:sldChg chg="addSp modSp">
        <pc:chgData name="Bruce Van Horn" userId="9c8f8eb7772779b8" providerId="LiveId" clId="{350E5DA5-9B80-4650-AE82-AF26FAE20FD5}" dt="2018-01-25T03:23:55.905" v="743" actId="1076"/>
        <pc:sldMkLst>
          <pc:docMk/>
          <pc:sldMk cId="0" sldId="282"/>
        </pc:sldMkLst>
        <pc:spChg chg="add mod ord">
          <ac:chgData name="Bruce Van Horn" userId="9c8f8eb7772779b8" providerId="LiveId" clId="{350E5DA5-9B80-4650-AE82-AF26FAE20FD5}" dt="2018-01-25T03:23:18.932" v="711" actId="14100"/>
          <ac:spMkLst>
            <pc:docMk/>
            <pc:sldMk cId="0" sldId="282"/>
            <ac:spMk id="7" creationId="{50964489-6DAF-4DB3-BAF4-9C3C7371F6FF}"/>
          </ac:spMkLst>
        </pc:spChg>
        <pc:spChg chg="mod">
          <ac:chgData name="Bruce Van Horn" userId="9c8f8eb7772779b8" providerId="LiveId" clId="{350E5DA5-9B80-4650-AE82-AF26FAE20FD5}" dt="2018-01-25T03:23:55.905" v="743" actId="1076"/>
          <ac:spMkLst>
            <pc:docMk/>
            <pc:sldMk cId="0" sldId="282"/>
            <ac:spMk id="393" creationId="{00000000-0000-0000-0000-000000000000}"/>
          </ac:spMkLst>
        </pc:spChg>
      </pc:sldChg>
      <pc:sldChg chg="modSp">
        <pc:chgData name="Bruce Van Horn" userId="9c8f8eb7772779b8" providerId="LiveId" clId="{350E5DA5-9B80-4650-AE82-AF26FAE20FD5}" dt="2018-01-25T03:35:08.397" v="1158" actId="20577"/>
        <pc:sldMkLst>
          <pc:docMk/>
          <pc:sldMk cId="0" sldId="283"/>
        </pc:sldMkLst>
        <pc:spChg chg="mod">
          <ac:chgData name="Bruce Van Horn" userId="9c8f8eb7772779b8" providerId="LiveId" clId="{350E5DA5-9B80-4650-AE82-AF26FAE20FD5}" dt="2018-01-25T03:35:08.397" v="1158" actId="20577"/>
          <ac:spMkLst>
            <pc:docMk/>
            <pc:sldMk cId="0" sldId="283"/>
            <ac:spMk id="395" creationId="{00000000-0000-0000-0000-000000000000}"/>
          </ac:spMkLst>
        </pc:spChg>
      </pc:sldChg>
      <pc:sldChg chg="modSp">
        <pc:chgData name="Bruce Van Horn" userId="9c8f8eb7772779b8" providerId="LiveId" clId="{350E5DA5-9B80-4650-AE82-AF26FAE20FD5}" dt="2018-01-25T03:35:19.647" v="1159" actId="20577"/>
        <pc:sldMkLst>
          <pc:docMk/>
          <pc:sldMk cId="0" sldId="284"/>
        </pc:sldMkLst>
        <pc:spChg chg="mod">
          <ac:chgData name="Bruce Van Horn" userId="9c8f8eb7772779b8" providerId="LiveId" clId="{350E5DA5-9B80-4650-AE82-AF26FAE20FD5}" dt="2018-01-25T03:35:19.647" v="1159" actId="20577"/>
          <ac:spMkLst>
            <pc:docMk/>
            <pc:sldMk cId="0" sldId="284"/>
            <ac:spMk id="410" creationId="{00000000-0000-0000-0000-000000000000}"/>
          </ac:spMkLst>
        </pc:spChg>
      </pc:sldChg>
      <pc:sldChg chg="addSp delSp modSp">
        <pc:chgData name="Bruce Van Horn" userId="9c8f8eb7772779b8" providerId="LiveId" clId="{350E5DA5-9B80-4650-AE82-AF26FAE20FD5}" dt="2018-01-25T03:36:20.915" v="1166" actId="167"/>
        <pc:sldMkLst>
          <pc:docMk/>
          <pc:sldMk cId="0" sldId="285"/>
        </pc:sldMkLst>
        <pc:spChg chg="add mod">
          <ac:chgData name="Bruce Van Horn" userId="9c8f8eb7772779b8" providerId="LiveId" clId="{350E5DA5-9B80-4650-AE82-AF26FAE20FD5}" dt="2018-01-25T03:36:13.954" v="1165" actId="1076"/>
          <ac:spMkLst>
            <pc:docMk/>
            <pc:sldMk cId="0" sldId="285"/>
            <ac:spMk id="6" creationId="{517811B1-3273-4CB7-A3BD-C70ECA5D1326}"/>
          </ac:spMkLst>
        </pc:spChg>
        <pc:spChg chg="add del mod">
          <ac:chgData name="Bruce Van Horn" userId="9c8f8eb7772779b8" providerId="LiveId" clId="{350E5DA5-9B80-4650-AE82-AF26FAE20FD5}" dt="2018-01-25T03:35:58.188" v="1160" actId="478"/>
          <ac:spMkLst>
            <pc:docMk/>
            <pc:sldMk cId="0" sldId="285"/>
            <ac:spMk id="17" creationId="{7D4477E4-EE85-43F4-84F5-1EF6CA372649}"/>
          </ac:spMkLst>
        </pc:spChg>
        <pc:spChg chg="add mod ord">
          <ac:chgData name="Bruce Van Horn" userId="9c8f8eb7772779b8" providerId="LiveId" clId="{350E5DA5-9B80-4650-AE82-AF26FAE20FD5}" dt="2018-01-25T03:36:09.419" v="1164" actId="167"/>
          <ac:spMkLst>
            <pc:docMk/>
            <pc:sldMk cId="0" sldId="285"/>
            <ac:spMk id="19" creationId="{EE1AF715-A88A-4BCD-96F1-7391725F19D4}"/>
          </ac:spMkLst>
        </pc:spChg>
        <pc:grpChg chg="del">
          <ac:chgData name="Bruce Van Horn" userId="9c8f8eb7772779b8" providerId="LiveId" clId="{350E5DA5-9B80-4650-AE82-AF26FAE20FD5}" dt="2018-01-25T03:04:10.760" v="312" actId="478"/>
          <ac:grpSpMkLst>
            <pc:docMk/>
            <pc:sldMk cId="0" sldId="285"/>
            <ac:grpSpMk id="420" creationId="{00000000-0000-0000-0000-000000000000}"/>
          </ac:grpSpMkLst>
        </pc:grpChg>
        <pc:grpChg chg="del">
          <ac:chgData name="Bruce Van Horn" userId="9c8f8eb7772779b8" providerId="LiveId" clId="{350E5DA5-9B80-4650-AE82-AF26FAE20FD5}" dt="2018-01-25T03:03:55.322" v="307" actId="478"/>
          <ac:grpSpMkLst>
            <pc:docMk/>
            <pc:sldMk cId="0" sldId="285"/>
            <ac:grpSpMk id="424" creationId="{00000000-0000-0000-0000-000000000000}"/>
          </ac:grpSpMkLst>
        </pc:grpChg>
        <pc:picChg chg="add mod">
          <ac:chgData name="Bruce Van Horn" userId="9c8f8eb7772779b8" providerId="LiveId" clId="{350E5DA5-9B80-4650-AE82-AF26FAE20FD5}" dt="2018-01-25T03:04:02.776" v="311" actId="1035"/>
          <ac:picMkLst>
            <pc:docMk/>
            <pc:sldMk cId="0" sldId="285"/>
            <ac:picMk id="3" creationId="{1AF99409-78D5-4563-8871-7AE82331B2BE}"/>
          </ac:picMkLst>
        </pc:picChg>
        <pc:picChg chg="add mod ord">
          <ac:chgData name="Bruce Van Horn" userId="9c8f8eb7772779b8" providerId="LiveId" clId="{350E5DA5-9B80-4650-AE82-AF26FAE20FD5}" dt="2018-01-25T03:36:20.915" v="1166" actId="167"/>
          <ac:picMkLst>
            <pc:docMk/>
            <pc:sldMk cId="0" sldId="285"/>
            <ac:picMk id="5" creationId="{BCAFBF69-2CFF-4A29-BA3E-888EF4664AAA}"/>
          </ac:picMkLst>
        </pc:picChg>
      </pc:sldChg>
      <pc:sldChg chg="addSp delSp modSp">
        <pc:chgData name="Bruce Van Horn" userId="9c8f8eb7772779b8" providerId="LiveId" clId="{350E5DA5-9B80-4650-AE82-AF26FAE20FD5}" dt="2018-01-25T03:37:05.943" v="1175" actId="1076"/>
        <pc:sldMkLst>
          <pc:docMk/>
          <pc:sldMk cId="0" sldId="286"/>
        </pc:sldMkLst>
        <pc:spChg chg="add del mod">
          <ac:chgData name="Bruce Van Horn" userId="9c8f8eb7772779b8" providerId="LiveId" clId="{350E5DA5-9B80-4650-AE82-AF26FAE20FD5}" dt="2018-01-25T03:36:36.048" v="1167" actId="478"/>
          <ac:spMkLst>
            <pc:docMk/>
            <pc:sldMk cId="0" sldId="286"/>
            <ac:spMk id="25" creationId="{CA8F59F1-BFDC-4C1F-BFE9-B45EB7CE0161}"/>
          </ac:spMkLst>
        </pc:spChg>
        <pc:spChg chg="add mod ord">
          <ac:chgData name="Bruce Van Horn" userId="9c8f8eb7772779b8" providerId="LiveId" clId="{350E5DA5-9B80-4650-AE82-AF26FAE20FD5}" dt="2018-01-25T03:37:05.943" v="1175" actId="1076"/>
          <ac:spMkLst>
            <pc:docMk/>
            <pc:sldMk cId="0" sldId="286"/>
            <ac:spMk id="26" creationId="{9BAAF6F7-8D19-4031-83F1-752ED974E8BE}"/>
          </ac:spMkLst>
        </pc:spChg>
        <pc:spChg chg="add mod">
          <ac:chgData name="Bruce Van Horn" userId="9c8f8eb7772779b8" providerId="LiveId" clId="{350E5DA5-9B80-4650-AE82-AF26FAE20FD5}" dt="2018-01-25T03:36:58.407" v="1174" actId="14100"/>
          <ac:spMkLst>
            <pc:docMk/>
            <pc:sldMk cId="0" sldId="286"/>
            <ac:spMk id="27" creationId="{92C4237F-A55F-4DDF-B96B-D4FE1D444976}"/>
          </ac:spMkLst>
        </pc:spChg>
        <pc:spChg chg="mod">
          <ac:chgData name="Bruce Van Horn" userId="9c8f8eb7772779b8" providerId="LiveId" clId="{350E5DA5-9B80-4650-AE82-AF26FAE20FD5}" dt="2018-01-25T03:08:56.545" v="444" actId="20577"/>
          <ac:spMkLst>
            <pc:docMk/>
            <pc:sldMk cId="0" sldId="286"/>
            <ac:spMk id="448" creationId="{00000000-0000-0000-0000-000000000000}"/>
          </ac:spMkLst>
        </pc:spChg>
      </pc:sldChg>
      <pc:sldChg chg="modSp">
        <pc:chgData name="Bruce Van Horn" userId="9c8f8eb7772779b8" providerId="LiveId" clId="{350E5DA5-9B80-4650-AE82-AF26FAE20FD5}" dt="2018-01-25T03:25:19.480" v="849" actId="1076"/>
        <pc:sldMkLst>
          <pc:docMk/>
          <pc:sldMk cId="0" sldId="287"/>
        </pc:sldMkLst>
        <pc:spChg chg="mod">
          <ac:chgData name="Bruce Van Horn" userId="9c8f8eb7772779b8" providerId="LiveId" clId="{350E5DA5-9B80-4650-AE82-AF26FAE20FD5}" dt="2018-01-25T03:25:19.480" v="849" actId="1076"/>
          <ac:spMkLst>
            <pc:docMk/>
            <pc:sldMk cId="0" sldId="287"/>
            <ac:spMk id="454" creationId="{00000000-0000-0000-0000-000000000000}"/>
          </ac:spMkLst>
        </pc:spChg>
      </pc:sldChg>
      <pc:sldChg chg="delSp modSp delAnim">
        <pc:chgData name="Bruce Van Horn" userId="9c8f8eb7772779b8" providerId="LiveId" clId="{350E5DA5-9B80-4650-AE82-AF26FAE20FD5}" dt="2018-01-25T03:27:50.381" v="855" actId="1076"/>
        <pc:sldMkLst>
          <pc:docMk/>
          <pc:sldMk cId="3679483846" sldId="327"/>
        </pc:sldMkLst>
        <pc:spChg chg="mod">
          <ac:chgData name="Bruce Van Horn" userId="9c8f8eb7772779b8" providerId="LiveId" clId="{350E5DA5-9B80-4650-AE82-AF26FAE20FD5}" dt="2018-01-25T03:27:46.574" v="854" actId="1076"/>
          <ac:spMkLst>
            <pc:docMk/>
            <pc:sldMk cId="3679483846" sldId="327"/>
            <ac:spMk id="245" creationId="{00000000-0000-0000-0000-000000000000}"/>
          </ac:spMkLst>
        </pc:spChg>
        <pc:picChg chg="mod">
          <ac:chgData name="Bruce Van Horn" userId="9c8f8eb7772779b8" providerId="LiveId" clId="{350E5DA5-9B80-4650-AE82-AF26FAE20FD5}" dt="2018-01-25T03:27:50.381" v="855" actId="1076"/>
          <ac:picMkLst>
            <pc:docMk/>
            <pc:sldMk cId="3679483846" sldId="327"/>
            <ac:picMk id="5" creationId="{2DEF4692-DB88-2347-8F98-284D4E389269}"/>
          </ac:picMkLst>
        </pc:picChg>
        <pc:picChg chg="mod">
          <ac:chgData name="Bruce Van Horn" userId="9c8f8eb7772779b8" providerId="LiveId" clId="{350E5DA5-9B80-4650-AE82-AF26FAE20FD5}" dt="2018-01-25T03:27:33.914" v="852" actId="1076"/>
          <ac:picMkLst>
            <pc:docMk/>
            <pc:sldMk cId="3679483846" sldId="327"/>
            <ac:picMk id="7" creationId="{D095A97D-0B25-3D48-9482-5BE13C147EDB}"/>
          </ac:picMkLst>
        </pc:picChg>
        <pc:picChg chg="del">
          <ac:chgData name="Bruce Van Horn" userId="9c8f8eb7772779b8" providerId="LiveId" clId="{350E5DA5-9B80-4650-AE82-AF26FAE20FD5}" dt="2018-01-25T03:13:11.017" v="448" actId="478"/>
          <ac:picMkLst>
            <pc:docMk/>
            <pc:sldMk cId="3679483846" sldId="327"/>
            <ac:picMk id="9" creationId="{29C73F14-73F1-1B4F-AD19-2EA9B8115F2F}"/>
          </ac:picMkLst>
        </pc:picChg>
      </pc:sldChg>
      <pc:sldChg chg="addSp delSp modSp add modAnim">
        <pc:chgData name="Bruce Van Horn" userId="9c8f8eb7772779b8" providerId="LiveId" clId="{350E5DA5-9B80-4650-AE82-AF26FAE20FD5}" dt="2018-01-25T03:30:27.627" v="876" actId="1076"/>
        <pc:sldMkLst>
          <pc:docMk/>
          <pc:sldMk cId="885060486" sldId="328"/>
        </pc:sldMkLst>
        <pc:spChg chg="add del mod">
          <ac:chgData name="Bruce Van Horn" userId="9c8f8eb7772779b8" providerId="LiveId" clId="{350E5DA5-9B80-4650-AE82-AF26FAE20FD5}" dt="2018-01-25T03:16:09.688" v="631" actId="478"/>
          <ac:spMkLst>
            <pc:docMk/>
            <pc:sldMk cId="885060486" sldId="328"/>
            <ac:spMk id="3" creationId="{97FB7768-BFE2-45EC-93DE-6059DFDBE50F}"/>
          </ac:spMkLst>
        </pc:spChg>
        <pc:spChg chg="add mod">
          <ac:chgData name="Bruce Van Horn" userId="9c8f8eb7772779b8" providerId="LiveId" clId="{350E5DA5-9B80-4650-AE82-AF26FAE20FD5}" dt="2018-01-25T03:30:01.525" v="869" actId="1076"/>
          <ac:spMkLst>
            <pc:docMk/>
            <pc:sldMk cId="885060486" sldId="328"/>
            <ac:spMk id="4" creationId="{4F953AB7-DE17-48E5-8029-A6FD37FED4DA}"/>
          </ac:spMkLst>
        </pc:spChg>
        <pc:spChg chg="add mod">
          <ac:chgData name="Bruce Van Horn" userId="9c8f8eb7772779b8" providerId="LiveId" clId="{350E5DA5-9B80-4650-AE82-AF26FAE20FD5}" dt="2018-01-25T03:30:27.627" v="876" actId="1076"/>
          <ac:spMkLst>
            <pc:docMk/>
            <pc:sldMk cId="885060486" sldId="328"/>
            <ac:spMk id="6" creationId="{A424D60B-6252-4560-A6B6-A9C7D4C78C9A}"/>
          </ac:spMkLst>
        </pc:spChg>
        <pc:spChg chg="add mod ord">
          <ac:chgData name="Bruce Van Horn" userId="9c8f8eb7772779b8" providerId="LiveId" clId="{350E5DA5-9B80-4650-AE82-AF26FAE20FD5}" dt="2018-01-25T03:29:58.392" v="868" actId="14100"/>
          <ac:spMkLst>
            <pc:docMk/>
            <pc:sldMk cId="885060486" sldId="328"/>
            <ac:spMk id="7" creationId="{6F34BDAD-2398-40EB-916F-BBC0DF0B3ADB}"/>
          </ac:spMkLst>
        </pc:spChg>
        <pc:spChg chg="add mod ord">
          <ac:chgData name="Bruce Van Horn" userId="9c8f8eb7772779b8" providerId="LiveId" clId="{350E5DA5-9B80-4650-AE82-AF26FAE20FD5}" dt="2018-01-25T03:30:22.621" v="875" actId="167"/>
          <ac:spMkLst>
            <pc:docMk/>
            <pc:sldMk cId="885060486" sldId="328"/>
            <ac:spMk id="8" creationId="{1E04A218-BC65-474B-A98F-F74F607DBC25}"/>
          </ac:spMkLst>
        </pc:spChg>
        <pc:picChg chg="add mod">
          <ac:chgData name="Bruce Van Horn" userId="9c8f8eb7772779b8" providerId="LiveId" clId="{350E5DA5-9B80-4650-AE82-AF26FAE20FD5}" dt="2018-01-25T03:14:03.149" v="451" actId="1076"/>
          <ac:picMkLst>
            <pc:docMk/>
            <pc:sldMk cId="885060486" sldId="328"/>
            <ac:picMk id="2" creationId="{B027A099-7098-444F-964C-16792300534E}"/>
          </ac:picMkLst>
        </pc:picChg>
        <pc:picChg chg="add mod">
          <ac:chgData name="Bruce Van Horn" userId="9c8f8eb7772779b8" providerId="LiveId" clId="{350E5DA5-9B80-4650-AE82-AF26FAE20FD5}" dt="2018-01-25T03:15:14.128" v="507" actId="1076"/>
          <ac:picMkLst>
            <pc:docMk/>
            <pc:sldMk cId="885060486" sldId="328"/>
            <ac:picMk id="5" creationId="{7D5C4631-3EE5-4876-8F2D-09DDD8ACFFC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21" name="Group 21"/>
          <p:cNvGrpSpPr/>
          <p:nvPr/>
        </p:nvGrpSpPr>
        <p:grpSpPr>
          <a:xfrm>
            <a:off x="2831734" y="3945632"/>
            <a:ext cx="3917513" cy="486922"/>
            <a:chOff x="0" y="0"/>
            <a:chExt cx="3917511" cy="486921"/>
          </a:xfrm>
        </p:grpSpPr>
        <p:pic>
          <p:nvPicPr>
            <p:cNvPr id="19" name="image1.png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/>
            <a:stretch>
              <a:fillRect/>
            </a:stretch>
          </p:blipFill>
          <p:spPr>
            <a:xfrm>
              <a:off x="402618" y="-1"/>
              <a:ext cx="3514894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" name="image1.png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r="92757"/>
            <a:stretch>
              <a:fillRect/>
            </a:stretch>
          </p:blipFill>
          <p:spPr>
            <a:xfrm>
              <a:off x="0" y="-1"/>
              <a:ext cx="420452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sz="4100" i="1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396991" y="2504043"/>
            <a:ext cx="2700337" cy="38100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indent="-214313">
              <a:spcBef>
                <a:spcPts val="4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indent="-171450">
              <a:spcBef>
                <a:spcPts val="4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indent="-171450">
              <a:spcBef>
                <a:spcPts val="4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indent="-171450">
              <a:spcBef>
                <a:spcPts val="4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quarter" idx="13"/>
          </p:nvPr>
        </p:nvSpPr>
        <p:spPr>
          <a:xfrm>
            <a:off x="396992" y="3998593"/>
            <a:ext cx="2270008" cy="381002"/>
          </a:xfrm>
          <a:prstGeom prst="rect">
            <a:avLst/>
          </a:prstGeom>
        </p:spPr>
        <p:txBody>
          <a:bodyPr/>
          <a:lstStyle/>
          <a:p>
            <a:pPr marL="216027" indent="-216027" defTabSz="576071">
              <a:spcBef>
                <a:spcPts val="400"/>
              </a:spcBef>
              <a:defRPr sz="2016"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533400" y="6531609"/>
            <a:ext cx="2787650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533400" y="6531609"/>
            <a:ext cx="2787650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UCFB - All Rights Reserved</a:t>
            </a:r>
          </a:p>
        </p:txBody>
      </p:sp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123" name="Shape 123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24" name="image3.pn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5"/>
          <p:cNvSpPr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26" name="Shape 1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7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400" b="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hape 135"/>
          <p:cNvSpPr>
            <a:spLocks noGrp="1"/>
          </p:cNvSpPr>
          <p:nvPr>
            <p:ph type="sldNum" sz="quarter" idx="2"/>
          </p:nvPr>
        </p:nvSpPr>
        <p:spPr>
          <a:xfrm>
            <a:off x="8251371" y="6404293"/>
            <a:ext cx="263980" cy="269239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426890" y="4019051"/>
            <a:ext cx="3535510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>
            <a:normAutofit lnSpcReduction="10000"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 |</a:t>
            </a:r>
          </a:p>
        </p:txBody>
      </p:sp>
      <p:sp>
        <p:nvSpPr>
          <p:cNvPr id="144" name="Shape 144"/>
          <p:cNvSpPr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xfrm>
            <a:off x="3370402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3"/>
          </p:nvPr>
        </p:nvSpPr>
        <p:spPr>
          <a:xfrm>
            <a:off x="396989" y="2504043"/>
            <a:ext cx="2700341" cy="381002"/>
          </a:xfrm>
          <a:prstGeom prst="rect">
            <a:avLst/>
          </a:prstGeom>
        </p:spPr>
        <p:txBody>
          <a:bodyPr/>
          <a:lstStyle/>
          <a:p>
            <a:pPr marL="216027" indent="-216027" defTabSz="576071">
              <a:spcBef>
                <a:spcPts val="400"/>
              </a:spcBef>
              <a:defRPr sz="2016"/>
            </a:pPr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 i="1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8" name="Shape 1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167" name="Shape 167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40404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 flipV="1">
            <a:off x="426891" y="3691892"/>
            <a:ext cx="6888310" cy="4572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426892" y="4020498"/>
            <a:ext cx="4678508" cy="340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>
            <a:normAutofit lnSpcReduction="10000"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 at UT Austin | </a:t>
            </a:r>
          </a:p>
        </p:txBody>
      </p:sp>
      <p:sp>
        <p:nvSpPr>
          <p:cNvPr id="178" name="Shape 178"/>
          <p:cNvSpPr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xfrm>
            <a:off x="4953000" y="4036236"/>
            <a:ext cx="2270008" cy="381002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2938" indent="-205738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20138" indent="-205738" defTabSz="914400">
              <a:lnSpc>
                <a:spcPct val="90000"/>
              </a:lnSpc>
              <a:spcBef>
                <a:spcPts val="1000"/>
              </a:spcBef>
              <a:buFontTx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8" indent="-205738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8" indent="-205738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3"/>
          </p:nvPr>
        </p:nvSpPr>
        <p:spPr>
          <a:xfrm>
            <a:off x="396989" y="2504043"/>
            <a:ext cx="2700341" cy="381002"/>
          </a:xfrm>
          <a:prstGeom prst="rect">
            <a:avLst/>
          </a:prstGeom>
        </p:spPr>
        <p:txBody>
          <a:bodyPr/>
          <a:lstStyle/>
          <a:p>
            <a:pPr marL="216027" indent="-216027" defTabSz="576071">
              <a:spcBef>
                <a:spcPts val="400"/>
              </a:spcBef>
              <a:defRPr sz="2016"/>
            </a:pPr>
            <a:endParaRPr/>
          </a:p>
        </p:txBody>
      </p:sp>
      <p:pic>
        <p:nvPicPr>
          <p:cNvPr id="182" name="image4.png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t="10220"/>
          <a:stretch>
            <a:fillRect/>
          </a:stretch>
        </p:blipFill>
        <p:spPr>
          <a:xfrm>
            <a:off x="0" y="-2"/>
            <a:ext cx="9144000" cy="56098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 i="1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202" name="Shape 202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pic>
        <p:nvPicPr>
          <p:cNvPr id="204" name="image4.png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73429" t="14128"/>
          <a:stretch>
            <a:fillRect/>
          </a:stretch>
        </p:blipFill>
        <p:spPr>
          <a:xfrm>
            <a:off x="-5871" y="6400799"/>
            <a:ext cx="2179730" cy="481357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533400" y="6531609"/>
            <a:ext cx="2787650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35" name="Shape 35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sz="4100" i="1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426890" y="4019051"/>
            <a:ext cx="3535510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>
            <a:normAutofit lnSpcReduction="10000"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 |</a:t>
            </a:r>
          </a:p>
        </p:txBody>
      </p:sp>
      <p:sp>
        <p:nvSpPr>
          <p:cNvPr id="55" name="Shape 55"/>
          <p:cNvSpPr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quarter" idx="1"/>
          </p:nvPr>
        </p:nvSpPr>
        <p:spPr>
          <a:xfrm>
            <a:off x="3370402" y="4034787"/>
            <a:ext cx="2270008" cy="381002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sz="quarter" idx="13"/>
          </p:nvPr>
        </p:nvSpPr>
        <p:spPr>
          <a:xfrm>
            <a:off x="396989" y="2504043"/>
            <a:ext cx="2700341" cy="381002"/>
          </a:xfrm>
          <a:prstGeom prst="rect">
            <a:avLst/>
          </a:prstGeom>
        </p:spPr>
        <p:txBody>
          <a:bodyPr/>
          <a:lstStyle/>
          <a:p>
            <a:pPr marL="216027" indent="-216027" defTabSz="576071">
              <a:spcBef>
                <a:spcPts val="400"/>
              </a:spcBef>
              <a:defRPr sz="2016"/>
            </a:pPr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 i="1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Shape 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79" name="Shape 79"/>
          <p:cNvSpPr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80" name="Shape 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2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2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96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426890" y="4019051"/>
            <a:ext cx="3535510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>
            <a:normAutofit lnSpcReduction="10000"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Rutgers Coding Bootcamp |</a:t>
            </a:r>
          </a:p>
        </p:txBody>
      </p:sp>
      <p:sp>
        <p:nvSpPr>
          <p:cNvPr id="98" name="Shape 98"/>
          <p:cNvSpPr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3"/>
          </p:nvPr>
        </p:nvSpPr>
        <p:spPr>
          <a:xfrm>
            <a:off x="396989" y="2504043"/>
            <a:ext cx="2700341" cy="381002"/>
          </a:xfrm>
          <a:prstGeom prst="rect">
            <a:avLst/>
          </a:prstGeom>
        </p:spPr>
        <p:txBody>
          <a:bodyPr/>
          <a:lstStyle/>
          <a:p>
            <a:pPr marL="216027" indent="-216027" defTabSz="576071">
              <a:spcBef>
                <a:spcPts val="400"/>
              </a:spcBef>
              <a:defRPr sz="2016"/>
            </a:pPr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2.png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2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6247493" y="6540234"/>
            <a:ext cx="2787652" cy="202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 i="1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Shape 3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533400" y="6531609"/>
            <a:ext cx="2787650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232358" y="6411721"/>
            <a:ext cx="3917513" cy="486922"/>
            <a:chOff x="0" y="0"/>
            <a:chExt cx="3917511" cy="486921"/>
          </a:xfrm>
        </p:grpSpPr>
        <p:pic>
          <p:nvPicPr>
            <p:cNvPr id="5" name="image1.png" descr="Content Placeholder 8"/>
            <p:cNvPicPr>
              <a:picLocks noChangeAspect="1"/>
            </p:cNvPicPr>
            <p:nvPr/>
          </p:nvPicPr>
          <p:blipFill>
            <a:blip r:embed="rId19">
              <a:extLst/>
            </a:blip>
            <a:srcRect l="39450"/>
            <a:stretch>
              <a:fillRect/>
            </a:stretch>
          </p:blipFill>
          <p:spPr>
            <a:xfrm>
              <a:off x="402618" y="-1"/>
              <a:ext cx="3514894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1.png" descr="Content Placeholder 8"/>
            <p:cNvPicPr>
              <a:picLocks noChangeAspect="1"/>
            </p:cNvPicPr>
            <p:nvPr/>
          </p:nvPicPr>
          <p:blipFill>
            <a:blip r:embed="rId19">
              <a:extLst/>
            </a:blip>
            <a:srcRect r="92757"/>
            <a:stretch>
              <a:fillRect/>
            </a:stretch>
          </p:blipFill>
          <p:spPr>
            <a:xfrm>
              <a:off x="0" y="-1"/>
              <a:ext cx="420452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5103812" y="2438400"/>
            <a:ext cx="35814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6329180" y="6247131"/>
            <a:ext cx="224020" cy="218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8" marR="0" indent="-244928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odingbootcamp.hosted.panopto.com/Panopto/Pages/Sessions/List.aspx?folderID=d623fb7f-c667-4636-b61d-a86b0027c690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smu.bootcampcontent.com/SMU-Coding-Bootcamp/SMDA201801FSF4-Class-Repository-FSF" TargetMode="Externa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" TargetMode="Externa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BinXTCrXI&amp;list=PLgJ8UgkiorCnMLsUevoQRxH8t9bt7ne14&amp;index=2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Git’n Pro with HTML/CSS</a:t>
            </a:r>
          </a:p>
        </p:txBody>
      </p:sp>
      <p:sp>
        <p:nvSpPr>
          <p:cNvPr id="215" name="Shape 215"/>
          <p:cNvSpPr>
            <a:spLocks noGrp="1"/>
          </p:cNvSpPr>
          <p:nvPr>
            <p:ph type="body" sz="quarter" idx="1"/>
          </p:nvPr>
        </p:nvSpPr>
        <p:spPr>
          <a:xfrm>
            <a:off x="3370402" y="4091935"/>
            <a:ext cx="3324312" cy="381002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fld id="{3152AC51-1380-4408-B717-63AB4EDD6060}" type="datetime2">
              <a:rPr lang="en-US" smtClean="0"/>
              <a:t>Wednesday, January 24, 2018</a:t>
            </a:fld>
            <a:endParaRPr dirty="0"/>
          </a:p>
        </p:txBody>
      </p:sp>
      <p:sp>
        <p:nvSpPr>
          <p:cNvPr id="216" name="Shape 21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Day 2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Collaborative Coding</a:t>
            </a:r>
          </a:p>
        </p:txBody>
      </p:sp>
      <p:pic>
        <p:nvPicPr>
          <p:cNvPr id="240" name="image5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0282"/>
            <a:ext cx="9144000" cy="4478919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152398" y="4952999"/>
            <a:ext cx="8882745" cy="1239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Modern web development is </a:t>
            </a:r>
            <a:r>
              <a:rPr i="1" u="sng"/>
              <a:t>highly</a:t>
            </a:r>
            <a:r>
              <a:t> collaborative.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Teams are often extremely large and separated across the country — or planet.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Apps sometimes comprise hundreds or even thousands of files.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The Team’s Task</a:t>
            </a:r>
          </a:p>
        </p:txBody>
      </p:sp>
      <p:sp>
        <p:nvSpPr>
          <p:cNvPr id="244" name="Shape 244"/>
          <p:cNvSpPr/>
          <p:nvPr/>
        </p:nvSpPr>
        <p:spPr>
          <a:xfrm>
            <a:off x="934089" y="1364176"/>
            <a:ext cx="7569804" cy="80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Task:  Make a list in HTML showing the three branches</a:t>
            </a:r>
          </a:p>
          <a:p>
            <a:pPr>
              <a:defRPr sz="2400"/>
            </a:pPr>
            <a:r>
              <a:t>          of US government.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dirty="0"/>
              <a:t>The </a:t>
            </a:r>
            <a:r>
              <a:rPr lang="en-US" dirty="0"/>
              <a:t>Team</a:t>
            </a:r>
            <a:endParaRPr dirty="0"/>
          </a:p>
        </p:txBody>
      </p:sp>
      <p:sp>
        <p:nvSpPr>
          <p:cNvPr id="245" name="Shape 245"/>
          <p:cNvSpPr/>
          <p:nvPr/>
        </p:nvSpPr>
        <p:spPr>
          <a:xfrm>
            <a:off x="2825850" y="1041373"/>
            <a:ext cx="3492299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3200" dirty="0"/>
              <a:t>Programming Team: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95A97D-0B25-3D48-9482-5BE13C147E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6" t="10096" r="15494"/>
          <a:stretch/>
        </p:blipFill>
        <p:spPr>
          <a:xfrm>
            <a:off x="2789770" y="1808602"/>
            <a:ext cx="5257800" cy="47577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EF4692-DB88-2347-8F98-284D4E3892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9" t="15668" r="39101" b="11500"/>
          <a:stretch/>
        </p:blipFill>
        <p:spPr>
          <a:xfrm>
            <a:off x="1596646" y="1626144"/>
            <a:ext cx="1921618" cy="46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Jasmin</a:t>
            </a:r>
            <a:r>
              <a:rPr dirty="0"/>
              <a:t> &amp; </a:t>
            </a:r>
            <a:r>
              <a:rPr lang="en-US" dirty="0"/>
              <a:t>Jacob</a:t>
            </a:r>
            <a:r>
              <a:rPr dirty="0"/>
              <a:t> make their edits</a:t>
            </a:r>
          </a:p>
        </p:txBody>
      </p:sp>
      <p:sp>
        <p:nvSpPr>
          <p:cNvPr id="252" name="Shape 252"/>
          <p:cNvSpPr/>
          <p:nvPr/>
        </p:nvSpPr>
        <p:spPr>
          <a:xfrm flipV="1">
            <a:off x="2057399" y="1499176"/>
            <a:ext cx="457202" cy="32793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5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896990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2543174" y="1222177"/>
            <a:ext cx="157508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Programming Away…</a:t>
            </a:r>
          </a:p>
        </p:txBody>
      </p:sp>
      <p:sp>
        <p:nvSpPr>
          <p:cNvPr id="255" name="Shape 255"/>
          <p:cNvSpPr/>
          <p:nvPr/>
        </p:nvSpPr>
        <p:spPr>
          <a:xfrm flipV="1">
            <a:off x="2085974" y="4746998"/>
            <a:ext cx="457202" cy="32793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2666999" y="4441533"/>
            <a:ext cx="157508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Programming Away…</a:t>
            </a:r>
          </a:p>
        </p:txBody>
      </p:sp>
      <p:pic>
        <p:nvPicPr>
          <p:cNvPr id="2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3700224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3798365" y="2501525"/>
            <a:ext cx="2108907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Jasmine</a:t>
            </a:r>
            <a:r>
              <a:rPr dirty="0"/>
              <a:t>'s Version</a:t>
            </a:r>
          </a:p>
        </p:txBody>
      </p:sp>
      <p:sp>
        <p:nvSpPr>
          <p:cNvPr id="259" name="Shape 259"/>
          <p:cNvSpPr/>
          <p:nvPr/>
        </p:nvSpPr>
        <p:spPr>
          <a:xfrm>
            <a:off x="4242351" y="5325404"/>
            <a:ext cx="1862044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Jacob</a:t>
            </a:r>
            <a:r>
              <a:rPr dirty="0"/>
              <a:t>’s Version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0A8970-D31D-A44D-AA07-7020BE83D1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9" t="15668" r="40214" b="61707"/>
          <a:stretch/>
        </p:blipFill>
        <p:spPr>
          <a:xfrm>
            <a:off x="347510" y="1871296"/>
            <a:ext cx="1828531" cy="14390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E0A363C-8724-0048-A64E-2BC91B9F76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3" t="13340" r="39324" b="61709"/>
          <a:stretch/>
        </p:blipFill>
        <p:spPr>
          <a:xfrm>
            <a:off x="638475" y="4573659"/>
            <a:ext cx="1481561" cy="13203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Different Solutions</a:t>
            </a:r>
          </a:p>
        </p:txBody>
      </p:sp>
      <p:sp>
        <p:nvSpPr>
          <p:cNvPr id="265" name="Shape 265"/>
          <p:cNvSpPr/>
          <p:nvPr/>
        </p:nvSpPr>
        <p:spPr>
          <a:xfrm>
            <a:off x="302382" y="1226223"/>
            <a:ext cx="2767083" cy="142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&lt;ul&gt;</a:t>
            </a:r>
          </a:p>
          <a:p>
            <a:r>
              <a:t>    &lt;li&gt;Legislative&lt;/li&gt;</a:t>
            </a:r>
            <a:br/>
            <a:r>
              <a:t>    &lt;li&gt;Supreme Court&lt;/li&gt;</a:t>
            </a:r>
            <a:br/>
            <a:r>
              <a:t>    &lt;li&gt;Executive&lt;/li&gt;</a:t>
            </a:r>
          </a:p>
          <a:p>
            <a:r>
              <a:t>&lt;/ul&gt;</a:t>
            </a:r>
          </a:p>
        </p:txBody>
      </p:sp>
      <p:sp>
        <p:nvSpPr>
          <p:cNvPr id="266" name="Shape 266"/>
          <p:cNvSpPr/>
          <p:nvPr/>
        </p:nvSpPr>
        <p:spPr>
          <a:xfrm>
            <a:off x="5655128" y="1124623"/>
            <a:ext cx="3135991" cy="142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&lt;ul&gt;</a:t>
            </a:r>
          </a:p>
          <a:p>
            <a:r>
              <a:t>    &lt;li&gt;Executive&lt;/li&gt;</a:t>
            </a:r>
            <a:br/>
            <a:r>
              <a:t>    &lt;li&gt;Congress &amp; Senate&lt;/li&gt;</a:t>
            </a:r>
            <a:br/>
            <a:r>
              <a:t>    &lt;li&gt;Judicial&lt;/li&gt;</a:t>
            </a:r>
          </a:p>
          <a:p>
            <a:r>
              <a:t>&lt;/ul&gt;</a:t>
            </a:r>
          </a:p>
        </p:txBody>
      </p:sp>
      <p:grpSp>
        <p:nvGrpSpPr>
          <p:cNvPr id="269" name="Group 269"/>
          <p:cNvGrpSpPr/>
          <p:nvPr/>
        </p:nvGrpSpPr>
        <p:grpSpPr>
          <a:xfrm>
            <a:off x="3437495" y="1202093"/>
            <a:ext cx="1964170" cy="1399493"/>
            <a:chOff x="0" y="0"/>
            <a:chExt cx="1964168" cy="1399492"/>
          </a:xfrm>
        </p:grpSpPr>
        <p:sp>
          <p:nvSpPr>
            <p:cNvPr id="267" name="Shape 267"/>
            <p:cNvSpPr/>
            <p:nvPr/>
          </p:nvSpPr>
          <p:spPr>
            <a:xfrm>
              <a:off x="0" y="0"/>
              <a:ext cx="1849604" cy="1399492"/>
            </a:xfrm>
            <a:prstGeom prst="leftRightArrow">
              <a:avLst>
                <a:gd name="adj1" fmla="val 32000"/>
                <a:gd name="adj2" fmla="val 39929"/>
              </a:avLst>
            </a:prstGeom>
            <a:solidFill>
              <a:srgbClr val="FF2600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indent="457200"/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472198" y="248430"/>
              <a:ext cx="1491970" cy="624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/>
              <a:r>
                <a:rPr dirty="0"/>
                <a:t>        Different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EAC8DCF-4560-EE4A-84AE-585FE22EE0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9" t="15668" r="40214" b="61707"/>
          <a:stretch/>
        </p:blipFill>
        <p:spPr>
          <a:xfrm>
            <a:off x="532705" y="3223530"/>
            <a:ext cx="1828531" cy="1439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37D559-0941-D54E-B0AE-0E3FA4FEE7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3" t="13340" r="39324" b="61709"/>
          <a:stretch/>
        </p:blipFill>
        <p:spPr>
          <a:xfrm>
            <a:off x="6482342" y="3342203"/>
            <a:ext cx="1481561" cy="1320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Resolution</a:t>
            </a:r>
          </a:p>
        </p:txBody>
      </p:sp>
      <p:sp>
        <p:nvSpPr>
          <p:cNvPr id="274" name="Shape 274"/>
          <p:cNvSpPr/>
          <p:nvPr/>
        </p:nvSpPr>
        <p:spPr>
          <a:xfrm>
            <a:off x="5880475" y="2181568"/>
            <a:ext cx="319410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r>
              <a:t>“Let’s settle on this…”</a:t>
            </a:r>
          </a:p>
        </p:txBody>
      </p:sp>
      <p:sp>
        <p:nvSpPr>
          <p:cNvPr id="275" name="Shape 275"/>
          <p:cNvSpPr/>
          <p:nvPr/>
        </p:nvSpPr>
        <p:spPr>
          <a:xfrm>
            <a:off x="5492748" y="2601688"/>
            <a:ext cx="3081446" cy="186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&lt;ul&gt; </a:t>
            </a:r>
          </a:p>
          <a:p>
            <a:pPr>
              <a:defRPr sz="2400"/>
            </a:pPr>
            <a:r>
              <a:t>    &lt;li&gt;Legislative&lt;/li&gt;</a:t>
            </a:r>
            <a:br/>
            <a:r>
              <a:t>    &lt;li&gt;Judicial&lt;/li&gt;</a:t>
            </a:r>
            <a:br/>
            <a:r>
              <a:t>    &lt;li&gt;Executive&lt;/li&gt;</a:t>
            </a:r>
          </a:p>
          <a:p>
            <a:pPr>
              <a:defRPr sz="2400"/>
            </a:pPr>
            <a:r>
              <a:t>&lt;/ul&gt;</a:t>
            </a:r>
          </a:p>
        </p:txBody>
      </p:sp>
      <p:sp>
        <p:nvSpPr>
          <p:cNvPr id="276" name="Shape 276"/>
          <p:cNvSpPr/>
          <p:nvPr/>
        </p:nvSpPr>
        <p:spPr>
          <a:xfrm>
            <a:off x="2550281" y="1150023"/>
            <a:ext cx="2767084" cy="142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&lt;ul&gt;</a:t>
            </a:r>
          </a:p>
          <a:p>
            <a:r>
              <a:t>    &lt;li&gt;Legislative&lt;/li&gt;</a:t>
            </a:r>
            <a:br/>
            <a:r>
              <a:t>    &lt;li&gt;Supreme Court&lt;/li&gt;</a:t>
            </a:r>
            <a:br/>
            <a:r>
              <a:t>    &lt;li&gt;Executive&lt;/li&gt;</a:t>
            </a:r>
          </a:p>
          <a:p>
            <a:r>
              <a:t>&lt;/ul&gt;</a:t>
            </a:r>
          </a:p>
        </p:txBody>
      </p:sp>
      <p:sp>
        <p:nvSpPr>
          <p:cNvPr id="277" name="Shape 277"/>
          <p:cNvSpPr/>
          <p:nvPr/>
        </p:nvSpPr>
        <p:spPr>
          <a:xfrm>
            <a:off x="2365828" y="4452022"/>
            <a:ext cx="3135991" cy="142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&lt;ul&gt;</a:t>
            </a:r>
          </a:p>
          <a:p>
            <a:r>
              <a:t>    &lt;li&gt;Executive&lt;/li&gt;</a:t>
            </a:r>
            <a:br/>
            <a:r>
              <a:t>    &lt;li&gt;Congress &amp; Senate&lt;/li&gt;</a:t>
            </a:r>
            <a:br/>
            <a:r>
              <a:t>    &lt;li&gt;Judicial&lt;/li&gt;</a:t>
            </a:r>
          </a:p>
          <a:p>
            <a:r>
              <a:t>&lt;/ul&gt;</a:t>
            </a:r>
          </a:p>
        </p:txBody>
      </p:sp>
      <p:sp>
        <p:nvSpPr>
          <p:cNvPr id="278" name="Shape 278"/>
          <p:cNvSpPr/>
          <p:nvPr/>
        </p:nvSpPr>
        <p:spPr>
          <a:xfrm>
            <a:off x="4164507" y="2597322"/>
            <a:ext cx="1337314" cy="64171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9" name="Shape 279"/>
          <p:cNvSpPr/>
          <p:nvPr/>
        </p:nvSpPr>
        <p:spPr>
          <a:xfrm flipV="1">
            <a:off x="4163155" y="3555998"/>
            <a:ext cx="1338667" cy="58713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DDAFA4-058A-9E49-9E67-0D5A4B8F68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9" t="15668" r="40214" b="61707"/>
          <a:stretch/>
        </p:blipFill>
        <p:spPr>
          <a:xfrm>
            <a:off x="440195" y="906057"/>
            <a:ext cx="1828531" cy="14390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58BCF9-0256-DA42-ABCB-CA0C5A1D61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3" t="13340" r="39324" b="61709"/>
          <a:stretch/>
        </p:blipFill>
        <p:spPr>
          <a:xfrm>
            <a:off x="613679" y="4302901"/>
            <a:ext cx="1481561" cy="1320390"/>
          </a:xfrm>
          <a:prstGeom prst="rect">
            <a:avLst/>
          </a:prstGeom>
        </p:spPr>
      </p:pic>
      <p:pic>
        <p:nvPicPr>
          <p:cNvPr id="1026" name="Picture 2" descr="Image result for network share folder icon">
            <a:extLst>
              <a:ext uri="{FF2B5EF4-FFF2-40B4-BE49-F238E27FC236}">
                <a16:creationId xmlns:a16="http://schemas.microsoft.com/office/drawing/2014/main" id="{ABF90269-E2F1-4249-B28B-85B04E947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361" y="4757357"/>
            <a:ext cx="1322082" cy="132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E04A218-BC65-474B-A98F-F74F607DBC25}"/>
              </a:ext>
            </a:extLst>
          </p:cNvPr>
          <p:cNvSpPr/>
          <p:nvPr/>
        </p:nvSpPr>
        <p:spPr>
          <a:xfrm>
            <a:off x="5956392" y="803888"/>
            <a:ext cx="2628354" cy="1575707"/>
          </a:xfrm>
          <a:prstGeom prst="wedgeRectCallout">
            <a:avLst>
              <a:gd name="adj1" fmla="val -16445"/>
              <a:gd name="adj2" fmla="val 75783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6F34BDAD-2398-40EB-916F-BBC0DF0B3ADB}"/>
              </a:ext>
            </a:extLst>
          </p:cNvPr>
          <p:cNvSpPr/>
          <p:nvPr/>
        </p:nvSpPr>
        <p:spPr>
          <a:xfrm>
            <a:off x="3139168" y="285750"/>
            <a:ext cx="2432957" cy="1575707"/>
          </a:xfrm>
          <a:prstGeom prst="wedgeRectCallout">
            <a:avLst>
              <a:gd name="adj1" fmla="val -74163"/>
              <a:gd name="adj2" fmla="val 51949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27A099-7098-444F-964C-1679230053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9" t="15668" r="39101" b="11500"/>
          <a:stretch/>
        </p:blipFill>
        <p:spPr>
          <a:xfrm>
            <a:off x="1159857" y="1369193"/>
            <a:ext cx="1921618" cy="4632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953AB7-DE17-48E5-8029-A6FD37FED4DA}"/>
              </a:ext>
            </a:extLst>
          </p:cNvPr>
          <p:cNvSpPr txBox="1"/>
          <p:nvPr/>
        </p:nvSpPr>
        <p:spPr>
          <a:xfrm>
            <a:off x="3289287" y="384134"/>
            <a:ext cx="2309372" cy="147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Book" panose="02000500000000000000" pitchFamily="2" charset="0"/>
                <a:sym typeface="Calibri"/>
              </a:rPr>
              <a:t>This is harder than I thought.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Book" panose="02000500000000000000" pitchFamily="2" charset="0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omic Book" panose="02000500000000000000" pitchFamily="2" charset="0"/>
              </a:rPr>
              <a:t>We need more help.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omic Book" panose="02000500000000000000" pitchFamily="2" charset="0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C4631-3EE5-4876-8F2D-09DDD8ACFF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6" t="10096" r="15494"/>
          <a:stretch/>
        </p:blipFill>
        <p:spPr>
          <a:xfrm>
            <a:off x="4496106" y="2280530"/>
            <a:ext cx="5257800" cy="47577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24D60B-6252-4560-A6B6-A9C7D4C78C9A}"/>
              </a:ext>
            </a:extLst>
          </p:cNvPr>
          <p:cNvSpPr txBox="1"/>
          <p:nvPr/>
        </p:nvSpPr>
        <p:spPr>
          <a:xfrm>
            <a:off x="6089467" y="853079"/>
            <a:ext cx="2582636" cy="1477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Book" panose="02000500000000000000" pitchFamily="2" charset="0"/>
                <a:sym typeface="Calibri"/>
              </a:rPr>
              <a:t>I have an idea!  Let’s get somebody off Craig’s List to help.  I hear they work cheap!</a:t>
            </a:r>
          </a:p>
        </p:txBody>
      </p:sp>
    </p:spTree>
    <p:extLst>
      <p:ext uri="{BB962C8B-B14F-4D97-AF65-F5344CB8AC3E}">
        <p14:creationId xmlns:p14="http://schemas.microsoft.com/office/powerpoint/2010/main" val="8850604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E5EB7302-5C99-44E4-9DDD-5AD01741FC1C}"/>
              </a:ext>
            </a:extLst>
          </p:cNvPr>
          <p:cNvSpPr/>
          <p:nvPr/>
        </p:nvSpPr>
        <p:spPr>
          <a:xfrm>
            <a:off x="5502729" y="1636940"/>
            <a:ext cx="2996293" cy="2245179"/>
          </a:xfrm>
          <a:prstGeom prst="wedgeRectCallout">
            <a:avLst>
              <a:gd name="adj1" fmla="val -112250"/>
              <a:gd name="adj2" fmla="val -49864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 err="1"/>
              <a:t>Rumblebuffin</a:t>
            </a:r>
            <a:r>
              <a:rPr lang="en-US" dirty="0"/>
              <a:t> (@stackoverflowTroll684)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4037B-954B-8846-904C-DAA3607283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9" t="16167" r="31657" b="11244"/>
          <a:stretch/>
        </p:blipFill>
        <p:spPr>
          <a:xfrm>
            <a:off x="1136168" y="804326"/>
            <a:ext cx="3807789" cy="5880989"/>
          </a:xfrm>
          <a:prstGeom prst="rect">
            <a:avLst/>
          </a:prstGeom>
        </p:spPr>
      </p:pic>
      <p:sp>
        <p:nvSpPr>
          <p:cNvPr id="283" name="Shape 283"/>
          <p:cNvSpPr/>
          <p:nvPr/>
        </p:nvSpPr>
        <p:spPr>
          <a:xfrm>
            <a:off x="5636467" y="1882368"/>
            <a:ext cx="4507223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600"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Comic Book" panose="02000500000000000000" pitchFamily="2" charset="0"/>
              </a:rPr>
              <a:t>Hai </a:t>
            </a:r>
            <a:r>
              <a:rPr dirty="0" err="1">
                <a:latin typeface="Comic Book" panose="02000500000000000000" pitchFamily="2" charset="0"/>
              </a:rPr>
              <a:t>guyz</a:t>
            </a:r>
            <a:r>
              <a:rPr dirty="0">
                <a:latin typeface="Comic Book" panose="02000500000000000000" pitchFamily="2" charset="0"/>
              </a:rPr>
              <a:t>!!! </a:t>
            </a:r>
          </a:p>
          <a:p>
            <a:pPr>
              <a:defRPr sz="3600"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Comic Book" panose="02000500000000000000" pitchFamily="2" charset="0"/>
              </a:rPr>
              <a:t>How R </a:t>
            </a:r>
            <a:r>
              <a:rPr dirty="0" err="1">
                <a:latin typeface="Comic Book" panose="02000500000000000000" pitchFamily="2" charset="0"/>
              </a:rPr>
              <a:t>Kan</a:t>
            </a:r>
            <a:r>
              <a:rPr dirty="0">
                <a:latin typeface="Comic Book" panose="02000500000000000000" pitchFamily="2" charset="0"/>
              </a:rPr>
              <a:t> </a:t>
            </a:r>
            <a:endParaRPr lang="en-US" dirty="0">
              <a:latin typeface="Comic Book" panose="02000500000000000000" pitchFamily="2" charset="0"/>
            </a:endParaRPr>
          </a:p>
          <a:p>
            <a:pPr>
              <a:defRPr sz="3600" b="1">
                <a:latin typeface="Arial"/>
                <a:ea typeface="Arial"/>
                <a:cs typeface="Arial"/>
                <a:sym typeface="Arial"/>
              </a:defRPr>
            </a:pPr>
            <a:r>
              <a:rPr dirty="0">
                <a:latin typeface="Comic Book" panose="02000500000000000000" pitchFamily="2" charset="0"/>
              </a:rPr>
              <a:t>help??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304800" y="-1"/>
            <a:ext cx="7704364" cy="6538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They give him access to the shared folder, and…</a:t>
            </a:r>
            <a:endParaRPr dirty="0"/>
          </a:p>
        </p:txBody>
      </p:sp>
      <p:sp>
        <p:nvSpPr>
          <p:cNvPr id="287" name="Shape 287"/>
          <p:cNvSpPr/>
          <p:nvPr/>
        </p:nvSpPr>
        <p:spPr>
          <a:xfrm>
            <a:off x="3665682" y="1199264"/>
            <a:ext cx="3668115" cy="178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Delete. Delete. Delete.</a:t>
            </a:r>
          </a:p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</a:t>
            </a:r>
          </a:p>
        </p:txBody>
      </p:sp>
      <p:sp>
        <p:nvSpPr>
          <p:cNvPr id="288" name="Shape 288"/>
          <p:cNvSpPr/>
          <p:nvPr/>
        </p:nvSpPr>
        <p:spPr>
          <a:xfrm>
            <a:off x="5389283" y="3715329"/>
            <a:ext cx="3502481" cy="186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&lt;list&gt; </a:t>
            </a:r>
          </a:p>
          <a:p>
            <a:pPr>
              <a:defRPr sz="2400"/>
            </a:pPr>
            <a:r>
              <a:t>    &lt;li&gt;Washington</a:t>
            </a:r>
            <a:br/>
            <a:r>
              <a:t>    &lt;li&gt;Dudes in Robes/li&gt;</a:t>
            </a:r>
            <a:br/>
            <a:r>
              <a:t>    &lt;li&gt;Mr. Hot Shot&lt;li&gt;</a:t>
            </a:r>
          </a:p>
          <a:p>
            <a:pPr>
              <a:defRPr sz="2400"/>
            </a:pPr>
            <a:r>
              <a:t>&lt;/list&gt;</a:t>
            </a:r>
          </a:p>
        </p:txBody>
      </p:sp>
      <p:sp>
        <p:nvSpPr>
          <p:cNvPr id="289" name="Shape 289"/>
          <p:cNvSpPr/>
          <p:nvPr/>
        </p:nvSpPr>
        <p:spPr>
          <a:xfrm>
            <a:off x="654049" y="3715329"/>
            <a:ext cx="3081445" cy="186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&lt;ul&gt; </a:t>
            </a:r>
          </a:p>
          <a:p>
            <a:pPr>
              <a:defRPr sz="2400"/>
            </a:pPr>
            <a:r>
              <a:t>    &lt;li&gt;Legislative&lt;/li&gt;</a:t>
            </a:r>
            <a:br/>
            <a:r>
              <a:t>    &lt;li&gt;Judicial&lt;/li&gt;</a:t>
            </a:r>
            <a:br/>
            <a:r>
              <a:t>    &lt;li&gt;Executive&lt;/li&gt;</a:t>
            </a:r>
          </a:p>
          <a:p>
            <a:pPr>
              <a:defRPr sz="2400"/>
            </a:pPr>
            <a:r>
              <a:t>&lt;/ul&gt;</a:t>
            </a:r>
          </a:p>
        </p:txBody>
      </p:sp>
      <p:sp>
        <p:nvSpPr>
          <p:cNvPr id="290" name="Shape 290"/>
          <p:cNvSpPr/>
          <p:nvPr/>
        </p:nvSpPr>
        <p:spPr>
          <a:xfrm>
            <a:off x="850900" y="4305300"/>
            <a:ext cx="2787652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977900" y="46609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1104900" y="50165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634999" y="3949700"/>
            <a:ext cx="70963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673340" y="5372470"/>
            <a:ext cx="872899" cy="2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4113272" y="3964249"/>
            <a:ext cx="1055292" cy="1270002"/>
          </a:xfrm>
          <a:prstGeom prst="rightArrow">
            <a:avLst>
              <a:gd name="adj1" fmla="val 32000"/>
              <a:gd name="adj2" fmla="val 7702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7933EF-29D2-B547-A82B-336B9D28E9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t="16167" r="43007" b="63616"/>
          <a:stretch/>
        </p:blipFill>
        <p:spPr>
          <a:xfrm>
            <a:off x="850900" y="1199264"/>
            <a:ext cx="2189256" cy="1637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01" name="Shape 301"/>
          <p:cNvSpPr/>
          <p:nvPr/>
        </p:nvSpPr>
        <p:spPr>
          <a:xfrm>
            <a:off x="1380281" y="2122628"/>
            <a:ext cx="6558644" cy="1862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Control.</a:t>
            </a:r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….and </a:t>
            </a:r>
            <a:r>
              <a:rPr lang="en-US" dirty="0"/>
              <a:t>back up your work!</a:t>
            </a:r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….and </a:t>
            </a:r>
            <a:r>
              <a:rPr dirty="0"/>
              <a:t>watch your teammates’ work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It’s Okay! </a:t>
            </a:r>
          </a:p>
        </p:txBody>
      </p:sp>
      <p:pic>
        <p:nvPicPr>
          <p:cNvPr id="219" name="image1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215" y="781834"/>
            <a:ext cx="8689569" cy="5312248"/>
          </a:xfrm>
          <a:prstGeom prst="rect">
            <a:avLst/>
          </a:prstGeom>
          <a:ln>
            <a:solidFill>
              <a:srgbClr val="DAE3F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Version Control</a:t>
            </a:r>
          </a:p>
        </p:txBody>
      </p:sp>
      <p:sp>
        <p:nvSpPr>
          <p:cNvPr id="312" name="Shape 312"/>
          <p:cNvSpPr/>
          <p:nvPr/>
        </p:nvSpPr>
        <p:spPr>
          <a:xfrm>
            <a:off x="443344" y="857249"/>
            <a:ext cx="8229601" cy="6186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Git Version Control:</a:t>
            </a:r>
            <a:br>
              <a:rPr dirty="0"/>
            </a:br>
            <a:r>
              <a:rPr b="0" u="none" dirty="0"/>
              <a:t>Provides a organized system for managing code for when multiple developers work on a project </a:t>
            </a:r>
            <a:endParaRPr sz="2400" dirty="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at the same time.</a:t>
            </a:r>
            <a:endParaRPr sz="2400" dirty="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The Benefits of Git:</a:t>
            </a:r>
            <a:endParaRPr sz="2400" dirty="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Automatically merges *most* work so teams can always easily get changes and updates made by team-mates</a:t>
            </a:r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 process for resolving conflicts in code.</a:t>
            </a:r>
            <a:endParaRPr sz="2400" dirty="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rPr lang="en-US" sz="2400" dirty="0"/>
              <a:t>Version History</a:t>
            </a:r>
            <a:endParaRPr sz="2400" dirty="0"/>
          </a:p>
          <a:p>
            <a:pPr marL="228600" defTabSz="685800">
              <a:buSzPct val="100000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16" name="Shape 316"/>
          <p:cNvSpPr/>
          <p:nvPr/>
        </p:nvSpPr>
        <p:spPr>
          <a:xfrm>
            <a:off x="3550451" y="5778379"/>
            <a:ext cx="1644036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Jacob’s </a:t>
            </a:r>
            <a:r>
              <a:rPr dirty="0"/>
              <a:t>branch</a:t>
            </a:r>
          </a:p>
        </p:txBody>
      </p:sp>
      <p:sp>
        <p:nvSpPr>
          <p:cNvPr id="317" name="Shape 317"/>
          <p:cNvSpPr/>
          <p:nvPr/>
        </p:nvSpPr>
        <p:spPr>
          <a:xfrm>
            <a:off x="582411" y="5784520"/>
            <a:ext cx="1669684" cy="35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Jasmin</a:t>
            </a:r>
            <a:r>
              <a:rPr dirty="0"/>
              <a:t>’s branch</a:t>
            </a:r>
          </a:p>
        </p:txBody>
      </p:sp>
      <p:sp>
        <p:nvSpPr>
          <p:cNvPr id="319" name="Shape 319"/>
          <p:cNvSpPr/>
          <p:nvPr/>
        </p:nvSpPr>
        <p:spPr>
          <a:xfrm>
            <a:off x="4077653" y="1232798"/>
            <a:ext cx="1268095" cy="1271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20" name="Shape 320"/>
          <p:cNvSpPr/>
          <p:nvPr/>
        </p:nvSpPr>
        <p:spPr>
          <a:xfrm flipH="1">
            <a:off x="2537403" y="3073867"/>
            <a:ext cx="1670179" cy="95670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570031" y="3062846"/>
            <a:ext cx="2" cy="91922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3873425" y="2621497"/>
            <a:ext cx="173023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Personal branch</a:t>
            </a:r>
          </a:p>
        </p:txBody>
      </p:sp>
      <p:sp>
        <p:nvSpPr>
          <p:cNvPr id="323" name="Shape 323"/>
          <p:cNvSpPr/>
          <p:nvPr/>
        </p:nvSpPr>
        <p:spPr>
          <a:xfrm>
            <a:off x="3935040" y="694554"/>
            <a:ext cx="155331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Master Branch</a:t>
            </a:r>
          </a:p>
        </p:txBody>
      </p:sp>
      <p:sp>
        <p:nvSpPr>
          <p:cNvPr id="325" name="Shape 325"/>
          <p:cNvSpPr/>
          <p:nvPr/>
        </p:nvSpPr>
        <p:spPr>
          <a:xfrm>
            <a:off x="6264959" y="5778379"/>
            <a:ext cx="2387829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/>
              <a:t>Rumblebuffin</a:t>
            </a:r>
            <a:r>
              <a:rPr dirty="0" err="1"/>
              <a:t>’s</a:t>
            </a:r>
            <a:r>
              <a:rPr dirty="0"/>
              <a:t> branch</a:t>
            </a:r>
          </a:p>
        </p:txBody>
      </p:sp>
      <p:sp>
        <p:nvSpPr>
          <p:cNvPr id="326" name="Shape 326"/>
          <p:cNvSpPr/>
          <p:nvPr/>
        </p:nvSpPr>
        <p:spPr>
          <a:xfrm>
            <a:off x="5295898" y="3132376"/>
            <a:ext cx="1212609" cy="60410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6144381" y="1718679"/>
            <a:ext cx="263470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‘Branch’ = personal copy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9F6124-5139-6B49-8695-2131FB127D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9" t="15668" r="40214" b="61707"/>
          <a:stretch/>
        </p:blipFill>
        <p:spPr>
          <a:xfrm>
            <a:off x="304798" y="4215480"/>
            <a:ext cx="1828531" cy="14390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486069-C0A5-F949-B7E9-FF3F926035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3" t="13340" r="39324" b="61709"/>
          <a:stretch/>
        </p:blipFill>
        <p:spPr>
          <a:xfrm>
            <a:off x="3873425" y="4274817"/>
            <a:ext cx="1481561" cy="13203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9FB12A-EB16-A14B-839C-97EBFE0310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t="16167" r="43007" b="63616"/>
          <a:stretch/>
        </p:blipFill>
        <p:spPr>
          <a:xfrm>
            <a:off x="6264959" y="3522459"/>
            <a:ext cx="2189256" cy="1637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team goes to work</a:t>
            </a:r>
          </a:p>
        </p:txBody>
      </p:sp>
      <p:sp>
        <p:nvSpPr>
          <p:cNvPr id="331" name="Shape 331"/>
          <p:cNvSpPr/>
          <p:nvPr/>
        </p:nvSpPr>
        <p:spPr>
          <a:xfrm>
            <a:off x="2956681" y="1162723"/>
            <a:ext cx="2767084" cy="142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&lt;ul&gt;</a:t>
            </a:r>
          </a:p>
          <a:p>
            <a:r>
              <a:t>    &lt;li&gt;Legislative&lt;/li&gt;</a:t>
            </a:r>
            <a:br/>
            <a:r>
              <a:t>    &lt;li&gt;Supreme Court&lt;/li&gt;</a:t>
            </a:r>
            <a:br/>
            <a:r>
              <a:t>    &lt;li&gt;Executive&lt;/li&gt;</a:t>
            </a:r>
          </a:p>
          <a:p>
            <a:r>
              <a:t>&lt;/ul&gt;</a:t>
            </a:r>
          </a:p>
        </p:txBody>
      </p:sp>
      <p:sp>
        <p:nvSpPr>
          <p:cNvPr id="333" name="Shape 333"/>
          <p:cNvSpPr/>
          <p:nvPr/>
        </p:nvSpPr>
        <p:spPr>
          <a:xfrm>
            <a:off x="3020181" y="3668919"/>
            <a:ext cx="3135992" cy="142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&lt;ul&gt;</a:t>
            </a:r>
          </a:p>
          <a:p>
            <a:r>
              <a:t>    &lt;li&gt;Executive&lt;/li&gt;</a:t>
            </a:r>
            <a:br/>
            <a:r>
              <a:t>    &lt;li&gt;Congress &amp; Senate&lt;/li&gt;</a:t>
            </a:r>
            <a:br/>
            <a:r>
              <a:t>    &lt;li&gt;Judicial&lt;/li&gt;</a:t>
            </a:r>
          </a:p>
          <a:p>
            <a:r>
              <a:t>&lt;/ul&gt;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E3EBB0-12F9-804F-AFCF-4E9DD8402E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9" t="15668" r="40214" b="61707"/>
          <a:stretch/>
        </p:blipFill>
        <p:spPr>
          <a:xfrm>
            <a:off x="605739" y="962994"/>
            <a:ext cx="1828531" cy="1439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1B6643-FEC0-B94D-87C4-19EEF77428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3" t="13340" r="39324" b="61709"/>
          <a:stretch/>
        </p:blipFill>
        <p:spPr>
          <a:xfrm>
            <a:off x="864007" y="3557186"/>
            <a:ext cx="1481561" cy="1320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Jasmin</a:t>
            </a:r>
            <a:r>
              <a:rPr dirty="0"/>
              <a:t> pushes first</a:t>
            </a:r>
          </a:p>
        </p:txBody>
      </p:sp>
      <p:sp>
        <p:nvSpPr>
          <p:cNvPr id="337" name="Shape 337"/>
          <p:cNvSpPr/>
          <p:nvPr/>
        </p:nvSpPr>
        <p:spPr>
          <a:xfrm>
            <a:off x="2462633" y="10615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sp>
        <p:nvSpPr>
          <p:cNvPr id="338" name="Shape 338"/>
          <p:cNvSpPr/>
          <p:nvPr/>
        </p:nvSpPr>
        <p:spPr>
          <a:xfrm>
            <a:off x="1934536" y="5820092"/>
            <a:ext cx="1938988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Jasmin’s </a:t>
            </a:r>
            <a:r>
              <a:rPr dirty="0"/>
              <a:t>Branch</a:t>
            </a:r>
          </a:p>
        </p:txBody>
      </p:sp>
      <p:pic>
        <p:nvPicPr>
          <p:cNvPr id="339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4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893" y="49312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ape 342"/>
          <p:cNvSpPr/>
          <p:nvPr/>
        </p:nvSpPr>
        <p:spPr>
          <a:xfrm rot="16200000">
            <a:off x="1727855" y="3638425"/>
            <a:ext cx="2572938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1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Jasmin </a:t>
            </a:r>
            <a:r>
              <a:rPr b="1" dirty="0"/>
              <a:t>pushes (uploads) </a:t>
            </a:r>
            <a:r>
              <a:rPr dirty="0"/>
              <a:t>h</a:t>
            </a:r>
            <a:r>
              <a:rPr lang="en-US" dirty="0"/>
              <a:t>er</a:t>
            </a:r>
            <a:r>
              <a:rPr dirty="0"/>
              <a:t> code changes into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933E2F-8DFD-D945-BC1B-FDAF04947E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9" t="15668" r="40214" b="61707"/>
          <a:stretch/>
        </p:blipFill>
        <p:spPr>
          <a:xfrm>
            <a:off x="304798" y="4215480"/>
            <a:ext cx="1828531" cy="1439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EC927109-869A-4B8E-AC4A-995BF1384B01}"/>
              </a:ext>
            </a:extLst>
          </p:cNvPr>
          <p:cNvSpPr/>
          <p:nvPr/>
        </p:nvSpPr>
        <p:spPr>
          <a:xfrm>
            <a:off x="4469946" y="2702379"/>
            <a:ext cx="2799263" cy="1079582"/>
          </a:xfrm>
          <a:prstGeom prst="wedgeRectCallout">
            <a:avLst>
              <a:gd name="adj1" fmla="val -76408"/>
              <a:gd name="adj2" fmla="val 52291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Jacob</a:t>
            </a:r>
            <a:r>
              <a:rPr dirty="0"/>
              <a:t>’s edits are ready</a:t>
            </a:r>
          </a:p>
        </p:txBody>
      </p:sp>
      <p:sp>
        <p:nvSpPr>
          <p:cNvPr id="346" name="Shape 346"/>
          <p:cNvSpPr/>
          <p:nvPr/>
        </p:nvSpPr>
        <p:spPr>
          <a:xfrm>
            <a:off x="721482" y="1649728"/>
            <a:ext cx="7480570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rPr dirty="0"/>
              <a:t>Rule:  </a:t>
            </a:r>
            <a:r>
              <a:rPr lang="en-US" dirty="0"/>
              <a:t>P</a:t>
            </a:r>
            <a:r>
              <a:rPr dirty="0"/>
              <a:t>ull first, then push your changes</a:t>
            </a:r>
          </a:p>
        </p:txBody>
      </p:sp>
      <p:sp>
        <p:nvSpPr>
          <p:cNvPr id="347" name="Shape 347"/>
          <p:cNvSpPr/>
          <p:nvPr/>
        </p:nvSpPr>
        <p:spPr>
          <a:xfrm>
            <a:off x="4572000" y="2919006"/>
            <a:ext cx="269720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rPr lang="en-US" dirty="0">
                <a:latin typeface="Comic Book" panose="02000500000000000000" pitchFamily="2" charset="0"/>
              </a:rPr>
              <a:t>Good idea!</a:t>
            </a:r>
            <a:endParaRPr dirty="0">
              <a:latin typeface="Comic Book" panose="02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A23B5-F988-844A-9FB6-BEDA5170DA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3" t="13340" r="39324" b="61709"/>
          <a:stretch/>
        </p:blipFill>
        <p:spPr>
          <a:xfrm>
            <a:off x="2796978" y="3270440"/>
            <a:ext cx="1481561" cy="1320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Jacob</a:t>
            </a:r>
            <a:r>
              <a:rPr dirty="0"/>
              <a:t> pulls latest changes</a:t>
            </a:r>
          </a:p>
        </p:txBody>
      </p:sp>
      <p:sp>
        <p:nvSpPr>
          <p:cNvPr id="351" name="Shape 351"/>
          <p:cNvSpPr/>
          <p:nvPr/>
        </p:nvSpPr>
        <p:spPr>
          <a:xfrm>
            <a:off x="2945233" y="11631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pic>
        <p:nvPicPr>
          <p:cNvPr id="35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1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55" name="Shape 355"/>
          <p:cNvSpPr/>
          <p:nvPr/>
        </p:nvSpPr>
        <p:spPr>
          <a:xfrm>
            <a:off x="3543298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2861959" y="5653018"/>
            <a:ext cx="1810748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Jacob</a:t>
            </a:r>
            <a:r>
              <a:rPr dirty="0"/>
              <a:t>’s Branch</a:t>
            </a:r>
          </a:p>
        </p:txBody>
      </p:sp>
      <p:pic>
        <p:nvPicPr>
          <p:cNvPr id="3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7951" y="4675270"/>
            <a:ext cx="880836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AE3AD1-C820-BB4F-8278-C751AFF5E2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3" t="13340" r="39324" b="61709"/>
          <a:stretch/>
        </p:blipFill>
        <p:spPr>
          <a:xfrm>
            <a:off x="782983" y="4745363"/>
            <a:ext cx="1481561" cy="13203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Jacob’s</a:t>
            </a:r>
            <a:r>
              <a:rPr dirty="0"/>
              <a:t> conflicts with master branch</a:t>
            </a:r>
          </a:p>
        </p:txBody>
      </p:sp>
      <p:sp>
        <p:nvSpPr>
          <p:cNvPr id="360" name="Shape 360"/>
          <p:cNvSpPr/>
          <p:nvPr/>
        </p:nvSpPr>
        <p:spPr>
          <a:xfrm>
            <a:off x="2945233" y="11631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pic>
        <p:nvPicPr>
          <p:cNvPr id="36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1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64" name="Shape 364"/>
          <p:cNvSpPr/>
          <p:nvPr/>
        </p:nvSpPr>
        <p:spPr>
          <a:xfrm>
            <a:off x="3543298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2549004" y="4236444"/>
            <a:ext cx="3817937" cy="169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i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   </a:t>
            </a:r>
            <a:r>
              <a:rPr>
                <a:solidFill>
                  <a:srgbClr val="FF2600"/>
                </a:solidFill>
              </a:rPr>
              <a:t>&lt;li&gt;Executive&lt;/li&gt;</a:t>
            </a:r>
          </a:p>
          <a:p>
            <a:pPr>
              <a:defRPr i="1">
                <a:solidFill>
                  <a:srgbClr val="FF26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   &lt;li&gt;Congress &amp; Senate&lt;/li&gt;</a:t>
            </a:r>
          </a:p>
          <a:p>
            <a:pPr>
              <a:defRPr i="1">
                <a:solidFill>
                  <a:srgbClr val="FF26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   &lt;li&gt;Judicial&lt;/li&gt;</a:t>
            </a:r>
          </a:p>
          <a:p>
            <a:pPr>
              <a:defRPr i="1">
                <a:solidFill>
                  <a:srgbClr val="FF26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   &lt;li&gt;Legislative&lt;/li&gt;</a:t>
            </a:r>
          </a:p>
          <a:p>
            <a:pPr>
              <a:defRPr i="1">
                <a:solidFill>
                  <a:srgbClr val="FF26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   &lt;li&gt;Supreme Court&lt;/li&gt;</a:t>
            </a:r>
          </a:p>
          <a:p>
            <a:pPr>
              <a:defRPr i="1">
                <a:solidFill>
                  <a:srgbClr val="FF26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   &lt;li&gt;Executive&lt;/li&gt;</a:t>
            </a:r>
          </a:p>
        </p:txBody>
      </p:sp>
      <p:sp>
        <p:nvSpPr>
          <p:cNvPr id="366" name="Shape 366"/>
          <p:cNvSpPr/>
          <p:nvPr/>
        </p:nvSpPr>
        <p:spPr>
          <a:xfrm>
            <a:off x="6322181" y="4888229"/>
            <a:ext cx="2041324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Git sees a conflict.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299933-BB97-A541-B623-A51F2781C9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3" t="13340" r="39324" b="61709"/>
          <a:stretch/>
        </p:blipFill>
        <p:spPr>
          <a:xfrm>
            <a:off x="725109" y="4407103"/>
            <a:ext cx="1481561" cy="1320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/>
          </p:cNvSpPr>
          <p:nvPr>
            <p:ph type="title"/>
          </p:nvPr>
        </p:nvSpPr>
        <p:spPr>
          <a:xfrm>
            <a:off x="272176" y="0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Jacob’s</a:t>
            </a:r>
            <a:r>
              <a:rPr dirty="0"/>
              <a:t> resolves</a:t>
            </a:r>
          </a:p>
        </p:txBody>
      </p:sp>
      <p:sp>
        <p:nvSpPr>
          <p:cNvPr id="369" name="Shape 369"/>
          <p:cNvSpPr/>
          <p:nvPr/>
        </p:nvSpPr>
        <p:spPr>
          <a:xfrm>
            <a:off x="5378448" y="1776189"/>
            <a:ext cx="3081446" cy="186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&lt;ul&gt; </a:t>
            </a:r>
          </a:p>
          <a:p>
            <a:pPr>
              <a:defRPr sz="2400"/>
            </a:pPr>
            <a:r>
              <a:t>    &lt;li&gt;Legislative&lt;/li&gt;</a:t>
            </a:r>
            <a:br/>
            <a:r>
              <a:t>    &lt;li&gt;Judicial&lt;/li&gt;</a:t>
            </a:r>
            <a:br/>
            <a:r>
              <a:t>    &lt;li&gt;Executive&lt;/li&gt;</a:t>
            </a:r>
          </a:p>
          <a:p>
            <a:pPr>
              <a:defRPr sz="2400"/>
            </a:pPr>
            <a:r>
              <a:t>&lt;/ul&gt;</a:t>
            </a:r>
          </a:p>
        </p:txBody>
      </p:sp>
      <p:sp>
        <p:nvSpPr>
          <p:cNvPr id="370" name="Shape 370"/>
          <p:cNvSpPr/>
          <p:nvPr/>
        </p:nvSpPr>
        <p:spPr>
          <a:xfrm>
            <a:off x="428104" y="1925043"/>
            <a:ext cx="3817937" cy="1691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i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   </a:t>
            </a:r>
            <a:r>
              <a:rPr>
                <a:solidFill>
                  <a:srgbClr val="FF2600"/>
                </a:solidFill>
              </a:rPr>
              <a:t>&lt;li&gt;Executive&lt;/li&gt;</a:t>
            </a:r>
          </a:p>
          <a:p>
            <a:pPr>
              <a:defRPr i="1">
                <a:solidFill>
                  <a:srgbClr val="FF26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   &lt;li&gt;Congress &amp; Senate&lt;/li&gt;</a:t>
            </a:r>
          </a:p>
          <a:p>
            <a:pPr>
              <a:defRPr i="1">
                <a:solidFill>
                  <a:srgbClr val="FF26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   &lt;li&gt;Judicial&lt;/li&gt;</a:t>
            </a:r>
          </a:p>
          <a:p>
            <a:pPr>
              <a:defRPr i="1">
                <a:solidFill>
                  <a:srgbClr val="FF26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   &lt;li&gt;Legislative&lt;/li&gt;</a:t>
            </a:r>
          </a:p>
          <a:p>
            <a:pPr>
              <a:defRPr i="1">
                <a:solidFill>
                  <a:srgbClr val="FF26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   &lt;li&gt;Supreme Court&lt;/li&gt;</a:t>
            </a:r>
          </a:p>
          <a:p>
            <a:pPr>
              <a:defRPr i="1">
                <a:solidFill>
                  <a:srgbClr val="FF260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   &lt;li&gt;Executive&lt;/li&gt;</a:t>
            </a:r>
          </a:p>
        </p:txBody>
      </p:sp>
      <p:sp>
        <p:nvSpPr>
          <p:cNvPr id="371" name="Shape 371"/>
          <p:cNvSpPr/>
          <p:nvPr/>
        </p:nvSpPr>
        <p:spPr>
          <a:xfrm>
            <a:off x="2661882" y="2585305"/>
            <a:ext cx="3080821" cy="16208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2" name="Shape 372"/>
          <p:cNvSpPr/>
          <p:nvPr/>
        </p:nvSpPr>
        <p:spPr>
          <a:xfrm flipV="1">
            <a:off x="2724719" y="3002619"/>
            <a:ext cx="3079683" cy="40175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3" name="Shape 373"/>
          <p:cNvSpPr/>
          <p:nvPr/>
        </p:nvSpPr>
        <p:spPr>
          <a:xfrm flipV="1">
            <a:off x="2957958" y="2471513"/>
            <a:ext cx="2785537" cy="45874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6075059" y="4649718"/>
            <a:ext cx="1810748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Jacob</a:t>
            </a:r>
            <a:r>
              <a:rPr dirty="0"/>
              <a:t>’s Branch</a:t>
            </a:r>
          </a:p>
        </p:txBody>
      </p:sp>
      <p:pic>
        <p:nvPicPr>
          <p:cNvPr id="37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50" y="367197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374">
            <a:extLst>
              <a:ext uri="{FF2B5EF4-FFF2-40B4-BE49-F238E27FC236}">
                <a16:creationId xmlns:a16="http://schemas.microsoft.com/office/drawing/2014/main" id="{46C42029-F947-514F-BAA3-353B42346B43}"/>
              </a:ext>
            </a:extLst>
          </p:cNvPr>
          <p:cNvSpPr/>
          <p:nvPr/>
        </p:nvSpPr>
        <p:spPr>
          <a:xfrm>
            <a:off x="890821" y="4587401"/>
            <a:ext cx="1938988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Jasmin</a:t>
            </a:r>
            <a:r>
              <a:rPr dirty="0"/>
              <a:t>’s Branch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B23F4D-E411-FB44-AE5D-A6D634D9D9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3" t="13340" r="39324" b="61709"/>
          <a:stretch/>
        </p:blipFill>
        <p:spPr>
          <a:xfrm>
            <a:off x="6239652" y="4956729"/>
            <a:ext cx="1481561" cy="1320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FBE788-9931-DC4D-A969-E52CA34A67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9" t="15668" r="40214" b="61707"/>
          <a:stretch/>
        </p:blipFill>
        <p:spPr>
          <a:xfrm>
            <a:off x="833351" y="4862794"/>
            <a:ext cx="1828531" cy="1439063"/>
          </a:xfrm>
          <a:prstGeom prst="rect">
            <a:avLst/>
          </a:prstGeom>
        </p:spPr>
      </p:pic>
      <p:grpSp>
        <p:nvGrpSpPr>
          <p:cNvPr id="13" name="Group 269">
            <a:extLst>
              <a:ext uri="{FF2B5EF4-FFF2-40B4-BE49-F238E27FC236}">
                <a16:creationId xmlns:a16="http://schemas.microsoft.com/office/drawing/2014/main" id="{E267A26D-9295-44A3-9F7A-2FF155500E9B}"/>
              </a:ext>
            </a:extLst>
          </p:cNvPr>
          <p:cNvGrpSpPr/>
          <p:nvPr/>
        </p:nvGrpSpPr>
        <p:grpSpPr>
          <a:xfrm>
            <a:off x="2686881" y="4981398"/>
            <a:ext cx="3422540" cy="1399493"/>
            <a:chOff x="-698747" y="3539546"/>
            <a:chExt cx="3422536" cy="1399492"/>
          </a:xfrm>
        </p:grpSpPr>
        <p:sp>
          <p:nvSpPr>
            <p:cNvPr id="14" name="Shape 267">
              <a:extLst>
                <a:ext uri="{FF2B5EF4-FFF2-40B4-BE49-F238E27FC236}">
                  <a16:creationId xmlns:a16="http://schemas.microsoft.com/office/drawing/2014/main" id="{5FE9D7F8-122F-41CC-A3B0-0854E92D37AD}"/>
                </a:ext>
              </a:extLst>
            </p:cNvPr>
            <p:cNvSpPr/>
            <p:nvPr/>
          </p:nvSpPr>
          <p:spPr>
            <a:xfrm>
              <a:off x="-664385" y="3539546"/>
              <a:ext cx="3388174" cy="1399492"/>
            </a:xfrm>
            <a:prstGeom prst="leftRightArrow">
              <a:avLst>
                <a:gd name="adj1" fmla="val 32000"/>
                <a:gd name="adj2" fmla="val 39929"/>
              </a:avLst>
            </a:prstGeom>
            <a:solidFill>
              <a:srgbClr val="FF2600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indent="457200"/>
              <a:endParaRPr/>
            </a:p>
          </p:txBody>
        </p:sp>
        <p:sp>
          <p:nvSpPr>
            <p:cNvPr id="15" name="Shape 268">
              <a:extLst>
                <a:ext uri="{FF2B5EF4-FFF2-40B4-BE49-F238E27FC236}">
                  <a16:creationId xmlns:a16="http://schemas.microsoft.com/office/drawing/2014/main" id="{45687CA4-A049-46B8-8B0E-93AC0DE92435}"/>
                </a:ext>
              </a:extLst>
            </p:cNvPr>
            <p:cNvSpPr/>
            <p:nvPr/>
          </p:nvSpPr>
          <p:spPr>
            <a:xfrm>
              <a:off x="-698747" y="4085405"/>
              <a:ext cx="3388174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/>
              <a:r>
                <a:rPr lang="en-US" sz="1400" dirty="0"/>
                <a:t>They TALK to each other and agree.</a:t>
              </a:r>
              <a:endParaRPr sz="1400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Jacob</a:t>
            </a:r>
            <a:r>
              <a:rPr dirty="0"/>
              <a:t> fixes and pushes</a:t>
            </a:r>
          </a:p>
        </p:txBody>
      </p:sp>
      <p:sp>
        <p:nvSpPr>
          <p:cNvPr id="378" name="Shape 378"/>
          <p:cNvSpPr/>
          <p:nvPr/>
        </p:nvSpPr>
        <p:spPr>
          <a:xfrm>
            <a:off x="2462633" y="10615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79" name="Shape 379"/>
          <p:cNvSpPr/>
          <p:nvPr/>
        </p:nvSpPr>
        <p:spPr>
          <a:xfrm>
            <a:off x="3173149" y="5912327"/>
            <a:ext cx="1810748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Jacob</a:t>
            </a:r>
            <a:r>
              <a:rPr dirty="0"/>
              <a:t>’s Branch</a:t>
            </a:r>
          </a:p>
        </p:txBody>
      </p:sp>
      <p:pic>
        <p:nvPicPr>
          <p:cNvPr id="380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79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Shape 383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/>
              <a:t>Jacob</a:t>
            </a:r>
            <a:r>
              <a:t> </a:t>
            </a:r>
            <a:r>
              <a:rPr b="1" dirty="0"/>
              <a:t>pushes (uploads) </a:t>
            </a:r>
            <a:r>
              <a:rPr dirty="0"/>
              <a:t>his revision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386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2996" y="14871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Shape 387"/>
          <p:cNvSpPr/>
          <p:nvPr/>
        </p:nvSpPr>
        <p:spPr>
          <a:xfrm>
            <a:off x="3810984" y="23846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388" name="Shape 388"/>
          <p:cNvSpPr/>
          <p:nvPr/>
        </p:nvSpPr>
        <p:spPr>
          <a:xfrm>
            <a:off x="5071523" y="4698020"/>
            <a:ext cx="2337119" cy="142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&lt;ul&gt; </a:t>
            </a:r>
          </a:p>
          <a:p>
            <a:r>
              <a:t>    &lt;li&gt;Legislative&lt;/li&gt;</a:t>
            </a:r>
            <a:br/>
            <a:r>
              <a:t>    &lt;li&gt;Judicial&lt;/li&gt;</a:t>
            </a:r>
            <a:br/>
            <a:r>
              <a:t>    &lt;li&gt;Executive&lt;/li&gt;</a:t>
            </a:r>
          </a:p>
          <a:p>
            <a:r>
              <a:t>&lt;/ul&gt;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0DBB92-15F5-4847-88BD-E769F239F1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3" t="13340" r="39324" b="61709"/>
          <a:stretch/>
        </p:blipFill>
        <p:spPr>
          <a:xfrm>
            <a:off x="647257" y="4746495"/>
            <a:ext cx="1481561" cy="13203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D7BE45-0451-0646-BDDB-7329EE2C68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9" t="16167" r="31657" b="11244"/>
          <a:stretch/>
        </p:blipFill>
        <p:spPr>
          <a:xfrm>
            <a:off x="330514" y="2633126"/>
            <a:ext cx="3807789" cy="5880989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0964489-6DAF-4DB3-BAF4-9C3C7371F6FF}"/>
              </a:ext>
            </a:extLst>
          </p:cNvPr>
          <p:cNvSpPr/>
          <p:nvPr/>
        </p:nvSpPr>
        <p:spPr>
          <a:xfrm>
            <a:off x="4011930" y="2633126"/>
            <a:ext cx="4846320" cy="2406831"/>
          </a:xfrm>
          <a:prstGeom prst="wedgeRectCallout">
            <a:avLst>
              <a:gd name="adj1" fmla="val -71276"/>
              <a:gd name="adj2" fmla="val -9208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90" name="Shape 390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Rumblebuffin</a:t>
            </a:r>
            <a:r>
              <a:rPr lang="en-US" dirty="0"/>
              <a:t> </a:t>
            </a:r>
            <a:r>
              <a:rPr dirty="0"/>
              <a:t>starts his work</a:t>
            </a:r>
          </a:p>
        </p:txBody>
      </p:sp>
      <p:sp>
        <p:nvSpPr>
          <p:cNvPr id="391" name="Shape 391"/>
          <p:cNvSpPr/>
          <p:nvPr/>
        </p:nvSpPr>
        <p:spPr>
          <a:xfrm>
            <a:off x="721482" y="1649729"/>
            <a:ext cx="830672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Rule:  pull first, then push your changes</a:t>
            </a:r>
          </a:p>
        </p:txBody>
      </p:sp>
      <p:sp>
        <p:nvSpPr>
          <p:cNvPr id="393" name="Shape 393"/>
          <p:cNvSpPr/>
          <p:nvPr/>
        </p:nvSpPr>
        <p:spPr>
          <a:xfrm>
            <a:off x="4149090" y="2959380"/>
            <a:ext cx="4709160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rPr dirty="0">
                <a:latin typeface="Comic Book" panose="02000500000000000000" pitchFamily="2" charset="0"/>
              </a:rPr>
              <a:t>Rules R 4 suckers!!!</a:t>
            </a:r>
            <a:endParaRPr lang="en-US" dirty="0">
              <a:latin typeface="Comic Book" panose="02000500000000000000" pitchFamily="2" charset="0"/>
            </a:endParaRPr>
          </a:p>
          <a:p>
            <a:r>
              <a:rPr lang="en-US" dirty="0">
                <a:latin typeface="Comic Book" panose="02000500000000000000" pitchFamily="2" charset="0"/>
              </a:rPr>
              <a:t>MOOWHAHAHAHA!</a:t>
            </a:r>
            <a:endParaRPr dirty="0">
              <a:latin typeface="Comic Book" panose="02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/>
              <a:t>Rumblebuffin</a:t>
            </a:r>
            <a:r>
              <a:rPr dirty="0"/>
              <a:t> pushes</a:t>
            </a:r>
            <a:r>
              <a:rPr lang="en-US" dirty="0"/>
              <a:t> (without pulling first)</a:t>
            </a:r>
            <a:endParaRPr dirty="0"/>
          </a:p>
        </p:txBody>
      </p:sp>
      <p:sp>
        <p:nvSpPr>
          <p:cNvPr id="396" name="Shape 396"/>
          <p:cNvSpPr/>
          <p:nvPr/>
        </p:nvSpPr>
        <p:spPr>
          <a:xfrm>
            <a:off x="1141833" y="11123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97" name="Shape 397"/>
          <p:cNvSpPr/>
          <p:nvPr/>
        </p:nvSpPr>
        <p:spPr>
          <a:xfrm>
            <a:off x="3280033" y="6017910"/>
            <a:ext cx="2631486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/>
              <a:t>Rumblebuffins</a:t>
            </a:r>
            <a:r>
              <a:rPr lang="en-US" dirty="0"/>
              <a:t>’ </a:t>
            </a:r>
            <a:r>
              <a:rPr dirty="0"/>
              <a:t>Branch</a:t>
            </a:r>
          </a:p>
        </p:txBody>
      </p:sp>
      <p:pic>
        <p:nvPicPr>
          <p:cNvPr id="398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496" y="15673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hape 399"/>
          <p:cNvSpPr/>
          <p:nvPr/>
        </p:nvSpPr>
        <p:spPr>
          <a:xfrm>
            <a:off x="1372583" y="2473579"/>
            <a:ext cx="217150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400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81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hape 401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err="1"/>
              <a:t>Rublebuffin</a:t>
            </a:r>
            <a:r>
              <a:rPr lang="en-US" dirty="0"/>
              <a:t> </a:t>
            </a:r>
            <a:r>
              <a:rPr b="1" dirty="0"/>
              <a:t>pushes (uploads) </a:t>
            </a:r>
            <a:r>
              <a:rPr dirty="0"/>
              <a:t>his revision the main branch.  No code conflicts.  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Not what we want.</a:t>
            </a:r>
          </a:p>
        </p:txBody>
      </p:sp>
      <p:pic>
        <p:nvPicPr>
          <p:cNvPr id="40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91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/>
          <p:nvPr/>
        </p:nvSpPr>
        <p:spPr>
          <a:xfrm>
            <a:off x="2604484" y="24481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06" name="Shape 406"/>
          <p:cNvSpPr/>
          <p:nvPr/>
        </p:nvSpPr>
        <p:spPr>
          <a:xfrm>
            <a:off x="5202159" y="4063070"/>
            <a:ext cx="3502481" cy="186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dirty="0"/>
              <a:t>&lt;list&gt; </a:t>
            </a:r>
          </a:p>
          <a:p>
            <a:pPr>
              <a:defRPr sz="2400"/>
            </a:pPr>
            <a:r>
              <a:rPr dirty="0"/>
              <a:t>    &lt;li&gt;Washington</a:t>
            </a:r>
            <a:br>
              <a:rPr dirty="0"/>
            </a:br>
            <a:r>
              <a:rPr dirty="0"/>
              <a:t>    &lt;li&gt;Dudes in Robes/li&gt;</a:t>
            </a:r>
            <a:br>
              <a:rPr dirty="0"/>
            </a:br>
            <a:r>
              <a:rPr dirty="0"/>
              <a:t>    &lt;li&gt;Mr. Hot Shot&lt;li&gt;</a:t>
            </a:r>
          </a:p>
          <a:p>
            <a:pPr>
              <a:defRPr sz="2400"/>
            </a:pPr>
            <a:r>
              <a:rPr dirty="0"/>
              <a:t>&lt;/list&gt;</a:t>
            </a:r>
          </a:p>
        </p:txBody>
      </p:sp>
      <p:pic>
        <p:nvPicPr>
          <p:cNvPr id="40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48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Shape 408"/>
          <p:cNvSpPr/>
          <p:nvPr/>
        </p:nvSpPr>
        <p:spPr>
          <a:xfrm>
            <a:off x="3659263" y="247762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1E6F05-2789-8443-BA51-63EDA31ABE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9" t="16167" r="31657" b="11244"/>
          <a:stretch/>
        </p:blipFill>
        <p:spPr>
          <a:xfrm>
            <a:off x="-148526" y="3077416"/>
            <a:ext cx="3807789" cy="588098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/>
          </p:cNvSpPr>
          <p:nvPr>
            <p:ph type="title"/>
          </p:nvPr>
        </p:nvSpPr>
        <p:spPr>
          <a:xfrm>
            <a:off x="304800" y="-1"/>
            <a:ext cx="6697884" cy="6538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If </a:t>
            </a:r>
            <a:r>
              <a:rPr lang="en-US" dirty="0" err="1"/>
              <a:t>Rubmlebuffin</a:t>
            </a:r>
            <a:r>
              <a:rPr dirty="0"/>
              <a:t> had </a:t>
            </a:r>
            <a:r>
              <a:rPr lang="en-US" dirty="0"/>
              <a:t>done</a:t>
            </a:r>
            <a:r>
              <a:rPr dirty="0"/>
              <a:t> a pull first…</a:t>
            </a:r>
          </a:p>
        </p:txBody>
      </p:sp>
      <p:sp>
        <p:nvSpPr>
          <p:cNvPr id="411" name="Shape 411"/>
          <p:cNvSpPr/>
          <p:nvPr/>
        </p:nvSpPr>
        <p:spPr>
          <a:xfrm>
            <a:off x="2982515" y="2108008"/>
            <a:ext cx="3594308" cy="364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solidFill>
                  <a:srgbClr val="FF2600"/>
                </a:solidFill>
              </a:defRPr>
            </a:pPr>
            <a:r>
              <a:t>&lt;list&gt;</a:t>
            </a:r>
          </a:p>
          <a:p>
            <a:pPr>
              <a:defRPr sz="2400">
                <a:solidFill>
                  <a:srgbClr val="FF2600"/>
                </a:solidFill>
              </a:defRPr>
            </a:pPr>
            <a:r>
              <a:t>    &lt;li&gt;Washington</a:t>
            </a:r>
          </a:p>
          <a:p>
            <a:pPr>
              <a:defRPr sz="2400">
                <a:solidFill>
                  <a:srgbClr val="FF2600"/>
                </a:solidFill>
              </a:defRPr>
            </a:pPr>
            <a:r>
              <a:t>    &lt;li&gt;Dudes in Robes/li&gt;</a:t>
            </a:r>
          </a:p>
          <a:p>
            <a:pPr>
              <a:defRPr sz="2400">
                <a:solidFill>
                  <a:srgbClr val="FF2600"/>
                </a:solidFill>
              </a:defRPr>
            </a:pPr>
            <a:r>
              <a:t>    &lt;li&gt;Mr. Hot Shot&lt;li&gt;</a:t>
            </a:r>
          </a:p>
          <a:p>
            <a:pPr>
              <a:defRPr sz="2400">
                <a:solidFill>
                  <a:srgbClr val="FF2600"/>
                </a:solidFill>
              </a:defRPr>
            </a:pPr>
            <a:r>
              <a:t>&lt;/list&gt;</a:t>
            </a:r>
          </a:p>
          <a:p>
            <a:pPr>
              <a:defRPr sz="2400">
                <a:solidFill>
                  <a:srgbClr val="FF2600"/>
                </a:solidFill>
              </a:defRPr>
            </a:pPr>
            <a:r>
              <a:t>&lt;ul&gt; </a:t>
            </a:r>
          </a:p>
          <a:p>
            <a:pPr>
              <a:defRPr sz="2400">
                <a:solidFill>
                  <a:srgbClr val="FF2600"/>
                </a:solidFill>
              </a:defRPr>
            </a:pPr>
            <a:r>
              <a:t>    &lt;li&gt;Legislative&lt;/li&gt;</a:t>
            </a:r>
          </a:p>
          <a:p>
            <a:pPr>
              <a:defRPr sz="2400">
                <a:solidFill>
                  <a:srgbClr val="FF2600"/>
                </a:solidFill>
              </a:defRPr>
            </a:pPr>
            <a:r>
              <a:t>    &lt;li&gt;Judicial&lt;/li&gt;</a:t>
            </a:r>
          </a:p>
          <a:p>
            <a:pPr>
              <a:defRPr sz="2400">
                <a:solidFill>
                  <a:srgbClr val="FF2600"/>
                </a:solidFill>
              </a:defRPr>
            </a:pPr>
            <a:r>
              <a:t>    &lt;li&gt;Executive&lt;/li&gt;</a:t>
            </a:r>
          </a:p>
          <a:p>
            <a:pPr>
              <a:defRPr sz="2400">
                <a:solidFill>
                  <a:srgbClr val="FF2600"/>
                </a:solidFill>
              </a:defRPr>
            </a:pPr>
            <a:r>
              <a:t>&lt;/ul&gt;</a:t>
            </a:r>
          </a:p>
        </p:txBody>
      </p:sp>
      <p:sp>
        <p:nvSpPr>
          <p:cNvPr id="412" name="Shape 412"/>
          <p:cNvSpPr/>
          <p:nvPr/>
        </p:nvSpPr>
        <p:spPr>
          <a:xfrm>
            <a:off x="3630755" y="1175254"/>
            <a:ext cx="1882487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Conflict!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AFBF69-2CFF-4A29-BA3E-888EF4664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8404" y="1107966"/>
            <a:ext cx="3543300" cy="2187546"/>
          </a:xfrm>
          <a:prstGeom prst="rect">
            <a:avLst/>
          </a:prstGeom>
        </p:spPr>
      </p:pic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EE1AF715-A88A-4BCD-96F1-7391725F19D4}"/>
              </a:ext>
            </a:extLst>
          </p:cNvPr>
          <p:cNvSpPr/>
          <p:nvPr/>
        </p:nvSpPr>
        <p:spPr>
          <a:xfrm>
            <a:off x="1922689" y="869496"/>
            <a:ext cx="2935061" cy="1067006"/>
          </a:xfrm>
          <a:prstGeom prst="wedgeRectCallout">
            <a:avLst>
              <a:gd name="adj1" fmla="val -62870"/>
              <a:gd name="adj2" fmla="val 4123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15" name="Shape 41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overwritten work is discovered</a:t>
            </a:r>
          </a:p>
        </p:txBody>
      </p:sp>
      <p:pic>
        <p:nvPicPr>
          <p:cNvPr id="425" name="image8.png" descr="kissCang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7947" y="2004818"/>
            <a:ext cx="5470528" cy="3083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A070D6-9AD5-0A4D-86BA-45F17286C8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t="16167" r="43007" b="63616"/>
          <a:stretch/>
        </p:blipFill>
        <p:spPr>
          <a:xfrm>
            <a:off x="3579632" y="3572492"/>
            <a:ext cx="784024" cy="5865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F99409-78D5-4563-8871-7AE82331B2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1318" y="3454972"/>
            <a:ext cx="3906214" cy="29723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7811B1-3273-4CB7-A3BD-C70ECA5D1326}"/>
              </a:ext>
            </a:extLst>
          </p:cNvPr>
          <p:cNvSpPr txBox="1"/>
          <p:nvPr/>
        </p:nvSpPr>
        <p:spPr>
          <a:xfrm>
            <a:off x="2180605" y="1218335"/>
            <a:ext cx="310005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omic Book" panose="02000500000000000000" pitchFamily="2" charset="0"/>
              </a:rPr>
              <a:t>NOOOOOOOOO</a:t>
            </a: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Book" panose="02000500000000000000" pitchFamily="2" charset="0"/>
                <a:sym typeface="Calibri"/>
              </a:rPr>
              <a:t>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xfrm>
            <a:off x="304799" y="-2"/>
            <a:ext cx="7046567" cy="653858"/>
          </a:xfrm>
          <a:prstGeom prst="rect">
            <a:avLst/>
          </a:prstGeom>
        </p:spPr>
        <p:txBody>
          <a:bodyPr/>
          <a:lstStyle/>
          <a:p>
            <a:r>
              <a:t>Roll Back</a:t>
            </a:r>
          </a:p>
        </p:txBody>
      </p:sp>
      <p:sp>
        <p:nvSpPr>
          <p:cNvPr id="431" name="Shape 431"/>
          <p:cNvSpPr/>
          <p:nvPr/>
        </p:nvSpPr>
        <p:spPr>
          <a:xfrm>
            <a:off x="2462633" y="1061591"/>
            <a:ext cx="147596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Main Branch</a:t>
            </a:r>
          </a:p>
        </p:txBody>
      </p:sp>
      <p:sp>
        <p:nvSpPr>
          <p:cNvPr id="432" name="Shape 432"/>
          <p:cNvSpPr/>
          <p:nvPr/>
        </p:nvSpPr>
        <p:spPr>
          <a:xfrm>
            <a:off x="5336128" y="5807273"/>
            <a:ext cx="249042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/>
              <a:t>Rublebuffin’s</a:t>
            </a:r>
            <a:r>
              <a:rPr lang="en-US" dirty="0"/>
              <a:t> </a:t>
            </a:r>
            <a:r>
              <a:rPr dirty="0"/>
              <a:t>Branch </a:t>
            </a:r>
          </a:p>
        </p:txBody>
      </p:sp>
      <p:pic>
        <p:nvPicPr>
          <p:cNvPr id="43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53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076" y="1504881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6754" y="1502872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2432" y="1502872"/>
            <a:ext cx="880836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38" name="Shape 438"/>
          <p:cNvSpPr/>
          <p:nvPr/>
        </p:nvSpPr>
        <p:spPr>
          <a:xfrm>
            <a:off x="3813159" y="241995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39" name="Shape 439"/>
          <p:cNvSpPr/>
          <p:nvPr/>
        </p:nvSpPr>
        <p:spPr>
          <a:xfrm>
            <a:off x="4893890" y="2426920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40" name="Shape 440"/>
          <p:cNvSpPr/>
          <p:nvPr/>
        </p:nvSpPr>
        <p:spPr>
          <a:xfrm>
            <a:off x="6386960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41" name="Shape 441"/>
          <p:cNvSpPr/>
          <p:nvPr/>
        </p:nvSpPr>
        <p:spPr>
          <a:xfrm flipV="1">
            <a:off x="3356231" y="1948252"/>
            <a:ext cx="254846" cy="171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2" name="Shape 442"/>
          <p:cNvSpPr/>
          <p:nvPr/>
        </p:nvSpPr>
        <p:spPr>
          <a:xfrm flipV="1">
            <a:off x="4491911" y="1945296"/>
            <a:ext cx="254844" cy="762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3" name="Shape 443"/>
          <p:cNvSpPr/>
          <p:nvPr/>
        </p:nvSpPr>
        <p:spPr>
          <a:xfrm flipV="1">
            <a:off x="5630893" y="1935665"/>
            <a:ext cx="254844" cy="762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4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7623" y="4885578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Shape 445"/>
          <p:cNvSpPr/>
          <p:nvPr/>
        </p:nvSpPr>
        <p:spPr>
          <a:xfrm>
            <a:off x="6048780" y="5041853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4888105" y="1682234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Shape 447"/>
          <p:cNvSpPr/>
          <p:nvPr/>
        </p:nvSpPr>
        <p:spPr>
          <a:xfrm rot="16200000">
            <a:off x="4770275" y="1702523"/>
            <a:ext cx="817253" cy="2249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5043130" y="3421307"/>
            <a:ext cx="3181289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Jasmin</a:t>
            </a:r>
            <a:r>
              <a:rPr dirty="0"/>
              <a:t> </a:t>
            </a:r>
            <a:r>
              <a:rPr b="1" u="sng" dirty="0"/>
              <a:t>rolls back</a:t>
            </a:r>
            <a:r>
              <a:rPr dirty="0"/>
              <a:t> the code to an earlier version</a:t>
            </a:r>
            <a:r>
              <a:rPr lang="en-US" dirty="0"/>
              <a:t> by copying version 2 into the working version, then committing it</a:t>
            </a:r>
            <a:r>
              <a:rPr dirty="0"/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1C998F2-E407-414C-A142-FD285E0805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t="16167" r="43007" b="63616"/>
          <a:stretch/>
        </p:blipFill>
        <p:spPr>
          <a:xfrm>
            <a:off x="934156" y="4520001"/>
            <a:ext cx="2189256" cy="16379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FE5D83E-507C-5E4E-8A8D-CBBE1ED8AE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9" t="15668" r="40214" b="61707"/>
          <a:stretch/>
        </p:blipFill>
        <p:spPr>
          <a:xfrm>
            <a:off x="355534" y="1147865"/>
            <a:ext cx="1828531" cy="1439063"/>
          </a:xfrm>
          <a:prstGeom prst="rect">
            <a:avLst/>
          </a:prstGeom>
        </p:spPr>
      </p:pic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92C4237F-A55F-4DDF-B96B-D4FE1D444976}"/>
              </a:ext>
            </a:extLst>
          </p:cNvPr>
          <p:cNvSpPr/>
          <p:nvPr/>
        </p:nvSpPr>
        <p:spPr>
          <a:xfrm>
            <a:off x="3022594" y="4273719"/>
            <a:ext cx="2210219" cy="933064"/>
          </a:xfrm>
          <a:prstGeom prst="wedgeRectCallout">
            <a:avLst>
              <a:gd name="adj1" fmla="val -74163"/>
              <a:gd name="adj2" fmla="val 51949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AAF6F7-8D19-4031-83F1-752ED974E8BE}"/>
              </a:ext>
            </a:extLst>
          </p:cNvPr>
          <p:cNvSpPr txBox="1"/>
          <p:nvPr/>
        </p:nvSpPr>
        <p:spPr>
          <a:xfrm>
            <a:off x="3165105" y="4596790"/>
            <a:ext cx="187802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mic Book" panose="02000500000000000000" pitchFamily="2" charset="0"/>
              </a:rPr>
              <a:t>NOOOOOOOOO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omic Book" panose="02000500000000000000" pitchFamily="2" charset="0"/>
                <a:sym typeface="Calibri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454" name="Shape 454"/>
          <p:cNvSpPr/>
          <p:nvPr/>
        </p:nvSpPr>
        <p:spPr>
          <a:xfrm>
            <a:off x="1322356" y="1691782"/>
            <a:ext cx="6558644" cy="255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Control!</a:t>
            </a:r>
            <a:endParaRPr lang="en-US" dirty="0"/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(and never hire Internet trolls off Craig’s List to be on your team)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Quick Activity!</a:t>
            </a:r>
          </a:p>
        </p:txBody>
      </p:sp>
      <p:sp>
        <p:nvSpPr>
          <p:cNvPr id="469" name="Shape 46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304800" y="914400"/>
            <a:ext cx="8686800" cy="2127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Turn to your neighbor, and have one of you explain to the other:</a:t>
            </a:r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The concept of version control.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Then the other should explain: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Two of the key advantages to using a version control system. </a:t>
            </a:r>
          </a:p>
        </p:txBody>
      </p:sp>
      <p:sp>
        <p:nvSpPr>
          <p:cNvPr id="471" name="Shape 471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3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So… What’s this GitHub?</a:t>
            </a:r>
          </a:p>
        </p:txBody>
      </p:sp>
      <p:sp>
        <p:nvSpPr>
          <p:cNvPr id="474" name="Shape 474"/>
          <p:cNvSpPr/>
          <p:nvPr/>
        </p:nvSpPr>
        <p:spPr>
          <a:xfrm>
            <a:off x="-2" y="990600"/>
            <a:ext cx="9149874" cy="3183577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304799" y="1219197"/>
            <a:ext cx="8610601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GitHub is a Web-Based hosting service to store code online.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allows developers to </a:t>
            </a:r>
            <a:r>
              <a:rPr b="1"/>
              <a:t>pull</a:t>
            </a:r>
            <a:r>
              <a:t> (download) code or </a:t>
            </a:r>
            <a:r>
              <a:rPr b="1"/>
              <a:t>push</a:t>
            </a:r>
            <a:r>
              <a:t> (upload) code to the same </a:t>
            </a:r>
            <a:r>
              <a:rPr b="1"/>
              <a:t>repository </a:t>
            </a:r>
            <a:r>
              <a:t>(directory). 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also allows developers to </a:t>
            </a:r>
            <a:r>
              <a:rPr b="1"/>
              <a:t>view histories </a:t>
            </a:r>
            <a:r>
              <a:t>of code changes and to </a:t>
            </a:r>
            <a:r>
              <a:rPr b="1"/>
              <a:t>track issues</a:t>
            </a:r>
            <a:r>
              <a:t>. </a:t>
            </a:r>
          </a:p>
        </p:txBody>
      </p:sp>
      <p:pic>
        <p:nvPicPr>
          <p:cNvPr id="476" name="image4.jpeg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119" b="16088"/>
          <a:stretch>
            <a:fillRect/>
          </a:stretch>
        </p:blipFill>
        <p:spPr>
          <a:xfrm>
            <a:off x="2209800" y="4174175"/>
            <a:ext cx="5301771" cy="2133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D8EB1BD-6C46-0C43-9C6E-FA2A657D89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9" t="15668" r="40214" b="61707"/>
          <a:stretch/>
        </p:blipFill>
        <p:spPr>
          <a:xfrm>
            <a:off x="-98376" y="2415652"/>
            <a:ext cx="1561594" cy="122898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637F14F-A03A-4D48-9A9E-7530B5A4F2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3" t="13340" r="39324" b="61709"/>
          <a:stretch/>
        </p:blipFill>
        <p:spPr>
          <a:xfrm>
            <a:off x="104344" y="3833822"/>
            <a:ext cx="1211991" cy="108014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2AA0B02-5F27-8B48-9E3F-262A9B05AEF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1" t="16167" r="43007" b="63616"/>
          <a:stretch/>
        </p:blipFill>
        <p:spPr>
          <a:xfrm>
            <a:off x="270073" y="5350375"/>
            <a:ext cx="1136107" cy="849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Get Started with 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Git Demo!</a:t>
            </a:r>
          </a:p>
        </p:txBody>
      </p:sp>
      <p:pic>
        <p:nvPicPr>
          <p:cNvPr id="512" name="image11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958" y="823409"/>
            <a:ext cx="8559802" cy="5397054"/>
          </a:xfrm>
          <a:prstGeom prst="rect">
            <a:avLst/>
          </a:prstGeom>
          <a:ln>
            <a:solidFill>
              <a:srgbClr val="DAE3F3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Where to Get Help</a:t>
            </a:r>
          </a:p>
        </p:txBody>
      </p:sp>
      <p:sp>
        <p:nvSpPr>
          <p:cNvPr id="224" name="Shape 224"/>
          <p:cNvSpPr/>
          <p:nvPr/>
        </p:nvSpPr>
        <p:spPr>
          <a:xfrm>
            <a:off x="196850" y="838199"/>
            <a:ext cx="8947150" cy="5473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Practice, Practice, Practice: </a:t>
            </a:r>
            <a:r>
              <a:rPr b="0" dirty="0"/>
              <a:t>Work Individually or in Groups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Review In Class Material (Exercises and Slides)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Re-Watch Class Videos: </a:t>
            </a:r>
            <a:br>
              <a:rPr dirty="0"/>
            </a:br>
            <a:r>
              <a:rPr lang="en-US" dirty="0">
                <a:hlinkClick r:id="rId2"/>
              </a:rPr>
              <a:t>https://codingbootcamp.hosted.panopto.com/Panopto/Pages/Sessions/List.aspx?folderID=d623fb7f-c667-4636-b61d-a86b0027c690</a:t>
            </a:r>
            <a:endParaRPr lang="en-US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1400" dirty="0"/>
              <a:t>( I know it’s a mess, bookmark it!)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1400" dirty="0"/>
              <a:t>Pro Tip:  Hit the RSS Subscribe button and the class videos will automatically download to your computer with iTunes or your favorite RSS program.</a:t>
            </a:r>
            <a:endParaRPr sz="1400" dirty="0"/>
          </a:p>
          <a:p>
            <a:pPr defTabSz="685800">
              <a:spcBef>
                <a:spcPts val="500"/>
              </a:spcBef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In Class Office Hours: </a:t>
            </a:r>
            <a:r>
              <a:rPr b="0" dirty="0"/>
              <a:t>45 minutes before class, 30 minutes after</a:t>
            </a:r>
            <a:endParaRPr sz="2400" dirty="0"/>
          </a:p>
          <a:p>
            <a:pPr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One-on-One Sessions: </a:t>
            </a:r>
            <a:r>
              <a:rPr b="0" dirty="0"/>
              <a:t>By Announcement through SSM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b="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Contact Student Success: </a:t>
            </a:r>
            <a:r>
              <a:rPr b="0" dirty="0"/>
              <a:t>Anytime!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5" name="Shape 515"/>
          <p:cNvSpPr/>
          <p:nvPr/>
        </p:nvSpPr>
        <p:spPr>
          <a:xfrm>
            <a:off x="443344" y="914399"/>
            <a:ext cx="8229601" cy="6010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</a:t>
            </a:r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</a:t>
            </a:r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</a:t>
            </a:r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</a:t>
            </a:r>
          </a:p>
          <a:p>
            <a:pPr marL="742950" indent="-514350" defTabSz="685800">
              <a:buSzPct val="100000"/>
              <a:buAutoNum type="arabicPeriod" startAt="5"/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7"/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8" name="Shape 518"/>
          <p:cNvSpPr/>
          <p:nvPr/>
        </p:nvSpPr>
        <p:spPr>
          <a:xfrm>
            <a:off x="443344" y="914399"/>
            <a:ext cx="8229601" cy="5758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 </a:t>
            </a:r>
            <a:r>
              <a:rPr b="0"/>
              <a:t>– copies an entire repo (to begin).</a:t>
            </a:r>
          </a:p>
          <a:p>
            <a:pPr marL="742950" indent="-514350" defTabSz="685800">
              <a:buSzPct val="100000"/>
              <a:buAutoNum type="arabicPeriod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 </a:t>
            </a:r>
            <a:r>
              <a:rPr b="0"/>
              <a:t>– adds a file for inclusion in Git.</a:t>
            </a:r>
          </a:p>
          <a:p>
            <a:pPr marL="742950" indent="-514350" defTabSz="6858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 </a:t>
            </a:r>
            <a:r>
              <a:rPr b="0"/>
              <a:t>– notes a change to the local repo.</a:t>
            </a:r>
          </a:p>
          <a:p>
            <a:pPr marL="742950" indent="-514350" defTabSz="6858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  <a:r>
              <a:rPr b="0"/>
              <a:t>– sends changes to hosting service.</a:t>
            </a:r>
          </a:p>
          <a:p>
            <a:pPr marL="742950" indent="-514350" defTabSz="6858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 </a:t>
            </a:r>
            <a:r>
              <a:rPr b="0"/>
              <a:t>– downloads freshest version of repo.</a:t>
            </a:r>
          </a:p>
          <a:p>
            <a:pPr marL="742950" indent="-514350" defTabSz="685800">
              <a:buSzPct val="100000"/>
              <a:buAutoNum type="arabicPeriod" startAt="5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7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indent="228600" defTabSz="685800"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indent="228600" defTabSz="6858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21" name="Shape 52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304800" y="914400"/>
            <a:ext cx="8686800" cy="5113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Assignment: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Using GitHub and the Command Line: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Create a new </a:t>
            </a:r>
            <a:r>
              <a:rPr b="1"/>
              <a:t>public GitHub repository </a:t>
            </a:r>
            <a:r>
              <a:t>and name it whatever you like. Be sure to check the box for “initialize this repository with a README.”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Next, </a:t>
            </a:r>
            <a:r>
              <a:rPr b="1"/>
              <a:t>clone</a:t>
            </a:r>
            <a:r>
              <a:t> the repo to your local directory.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Then create an HTML file inside the local directory.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Add</a:t>
            </a:r>
            <a:r>
              <a:rPr b="0"/>
              <a:t>, </a:t>
            </a:r>
            <a:r>
              <a:t>Commit</a:t>
            </a:r>
            <a:r>
              <a:rPr b="0"/>
              <a:t>, and </a:t>
            </a:r>
            <a:r>
              <a:t>Push</a:t>
            </a:r>
            <a:r>
              <a:rPr b="0"/>
              <a:t> the code to GitHub.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  <a:endParaRPr u="sng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Find a partner in class, and </a:t>
            </a:r>
            <a:r>
              <a:rPr b="1" u="sng"/>
              <a:t>fork</a:t>
            </a:r>
            <a:r>
              <a:t> </a:t>
            </a:r>
            <a:r>
              <a:rPr i="1"/>
              <a:t>their </a:t>
            </a:r>
            <a:r>
              <a:t>repository to your own GitHub account. Clone this forked repository to your local directory.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Add, Commit, and Push the code back to your forked copy. 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Finally, submit a </a:t>
            </a:r>
            <a:r>
              <a:rPr b="1"/>
              <a:t>pull request</a:t>
            </a:r>
            <a:r>
              <a:t> to send your changes to your partner’s repo.</a:t>
            </a:r>
          </a:p>
        </p:txBody>
      </p:sp>
      <p:sp>
        <p:nvSpPr>
          <p:cNvPr id="523" name="Shape 523"/>
          <p:cNvSpPr/>
          <p:nvPr/>
        </p:nvSpPr>
        <p:spPr>
          <a:xfrm>
            <a:off x="2514600" y="124823"/>
            <a:ext cx="6477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Git Add, Commit, Push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Lost? Never Worry!</a:t>
            </a:r>
          </a:p>
        </p:txBody>
      </p:sp>
      <p:pic>
        <p:nvPicPr>
          <p:cNvPr id="526" name="image12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331" y="966787"/>
            <a:ext cx="4848227" cy="4924427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527" name="Shape 527"/>
          <p:cNvSpPr/>
          <p:nvPr/>
        </p:nvSpPr>
        <p:spPr>
          <a:xfrm>
            <a:off x="5257800" y="2514599"/>
            <a:ext cx="3733800" cy="115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Follow this handy Guide!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Practice a few times on your own before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If You’re Still Lost… Here’s a (Free) Course</a:t>
            </a:r>
          </a:p>
        </p:txBody>
      </p:sp>
      <p:pic>
        <p:nvPicPr>
          <p:cNvPr id="530" name="image13.png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889866"/>
            <a:ext cx="7239000" cy="4834455"/>
          </a:xfrm>
          <a:prstGeom prst="rect">
            <a:avLst/>
          </a:prstGeom>
          <a:ln>
            <a:solidFill>
              <a:srgbClr val="DAE3F3"/>
            </a:solidFill>
          </a:ln>
        </p:spPr>
      </p:pic>
      <p:sp>
        <p:nvSpPr>
          <p:cNvPr id="531" name="Shape 531"/>
          <p:cNvSpPr/>
          <p:nvPr/>
        </p:nvSpPr>
        <p:spPr>
          <a:xfrm>
            <a:off x="2261618" y="5882663"/>
            <a:ext cx="4487276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https://www.codeschool.com/courses/try-git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HTML Round 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(Basic)</a:t>
            </a:r>
          </a:p>
        </p:txBody>
      </p:sp>
      <p:sp>
        <p:nvSpPr>
          <p:cNvPr id="536" name="Shape 536"/>
          <p:cNvSpPr/>
          <p:nvPr/>
        </p:nvSpPr>
        <p:spPr>
          <a:xfrm>
            <a:off x="897616" y="2974636"/>
            <a:ext cx="1371603" cy="646319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&lt;h1&gt;</a:t>
            </a:r>
          </a:p>
        </p:txBody>
      </p:sp>
      <p:sp>
        <p:nvSpPr>
          <p:cNvPr id="537" name="Shape 537"/>
          <p:cNvSpPr/>
          <p:nvPr/>
        </p:nvSpPr>
        <p:spPr>
          <a:xfrm>
            <a:off x="2269217" y="2971799"/>
            <a:ext cx="5372103" cy="646320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This is Mah House</a:t>
            </a:r>
          </a:p>
        </p:txBody>
      </p:sp>
      <p:sp>
        <p:nvSpPr>
          <p:cNvPr id="538" name="Shape 538"/>
          <p:cNvSpPr/>
          <p:nvPr/>
        </p:nvSpPr>
        <p:spPr>
          <a:xfrm>
            <a:off x="6993618" y="2971799"/>
            <a:ext cx="1676402" cy="646320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&lt;/h1&gt;</a:t>
            </a:r>
          </a:p>
        </p:txBody>
      </p:sp>
      <p:sp>
        <p:nvSpPr>
          <p:cNvPr id="539" name="Shape 539"/>
          <p:cNvSpPr/>
          <p:nvPr/>
        </p:nvSpPr>
        <p:spPr>
          <a:xfrm>
            <a:off x="716736" y="4497318"/>
            <a:ext cx="1637441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Opening Tag</a:t>
            </a:r>
          </a:p>
        </p:txBody>
      </p:sp>
      <p:sp>
        <p:nvSpPr>
          <p:cNvPr id="540" name="Shape 540"/>
          <p:cNvSpPr/>
          <p:nvPr/>
        </p:nvSpPr>
        <p:spPr>
          <a:xfrm>
            <a:off x="7106577" y="4497318"/>
            <a:ext cx="1538718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Closing Tag</a:t>
            </a:r>
          </a:p>
        </p:txBody>
      </p:sp>
      <p:sp>
        <p:nvSpPr>
          <p:cNvPr id="541" name="Shape 541"/>
          <p:cNvSpPr/>
          <p:nvPr/>
        </p:nvSpPr>
        <p:spPr>
          <a:xfrm>
            <a:off x="4148832" y="1420478"/>
            <a:ext cx="1134030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Content </a:t>
            </a:r>
          </a:p>
        </p:txBody>
      </p:sp>
      <p:cxnSp>
        <p:nvCxnSpPr>
          <p:cNvPr id="542" name="Connector 542"/>
          <p:cNvCxnSpPr>
            <a:stCxn id="539" idx="0"/>
            <a:endCxn id="536" idx="0"/>
          </p:cNvCxnSpPr>
          <p:nvPr/>
        </p:nvCxnSpPr>
        <p:spPr>
          <a:xfrm flipV="1">
            <a:off x="1535456" y="3297795"/>
            <a:ext cx="47962" cy="1387138"/>
          </a:xfrm>
          <a:prstGeom prst="straightConnector1">
            <a:avLst/>
          </a:prstGeom>
          <a:ln w="63500">
            <a:solidFill>
              <a:srgbClr val="5B9BD5"/>
            </a:solidFill>
            <a:miter/>
            <a:tailEnd type="triangle"/>
          </a:ln>
        </p:spPr>
      </p:cxnSp>
      <p:sp>
        <p:nvSpPr>
          <p:cNvPr id="543" name="Shape 543"/>
          <p:cNvSpPr/>
          <p:nvPr/>
        </p:nvSpPr>
        <p:spPr>
          <a:xfrm flipV="1">
            <a:off x="7923562" y="3682522"/>
            <a:ext cx="2" cy="814798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4761341" y="1982716"/>
            <a:ext cx="2" cy="989084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(with Attribute)</a:t>
            </a:r>
          </a:p>
        </p:txBody>
      </p:sp>
      <p:pic>
        <p:nvPicPr>
          <p:cNvPr id="547" name="image14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01" y="1325999"/>
            <a:ext cx="9251752" cy="4682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Tricky Tags (Self-Closing)</a:t>
            </a:r>
          </a:p>
        </p:txBody>
      </p:sp>
      <p:pic>
        <p:nvPicPr>
          <p:cNvPr id="550" name="image15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072" y="1439590"/>
            <a:ext cx="7907199" cy="3718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Important Common Tags</a:t>
            </a:r>
          </a:p>
        </p:txBody>
      </p:sp>
      <p:sp>
        <p:nvSpPr>
          <p:cNvPr id="553" name="Shape 553"/>
          <p:cNvSpPr/>
          <p:nvPr/>
        </p:nvSpPr>
        <p:spPr>
          <a:xfrm>
            <a:off x="457199" y="783751"/>
            <a:ext cx="8782009" cy="4652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Headings: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&lt;h1&gt; &lt;/h1&gt; </a:t>
            </a:r>
            <a:r>
              <a:rPr b="0"/>
              <a:t>- Heading 1 (Largest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&lt;h2&gt; &lt;/h2&gt; </a:t>
            </a:r>
            <a:r>
              <a:rPr b="0"/>
              <a:t>- Heading 2 (Next 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&lt;h3&gt; &lt;/h3&gt; </a:t>
            </a:r>
            <a:r>
              <a:rPr b="0"/>
              <a:t>- Heading 3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…</a:t>
            </a: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Containers: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&lt;html&gt; &lt;/html&gt; </a:t>
            </a:r>
            <a:r>
              <a:rPr b="0"/>
              <a:t>- Wraps the entire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&lt;head&gt; &lt;/head&gt;</a:t>
            </a:r>
            <a:r>
              <a:rPr b="0"/>
              <a:t> - Wraps the header of the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&lt;body&gt; &lt;/body&gt; </a:t>
            </a:r>
            <a:r>
              <a:rPr b="0"/>
              <a:t>- Wraps the main content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&lt;div&gt; &lt;/div&gt; </a:t>
            </a:r>
            <a:r>
              <a:rPr b="0"/>
              <a:t>- Logical Container ***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&lt;p&gt; &lt;/p&gt; </a:t>
            </a:r>
            <a:r>
              <a:rPr b="0"/>
              <a:t>- Wraps individual Paragraphs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Others: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&lt;strong&gt; </a:t>
            </a:r>
            <a:r>
              <a:rPr b="0"/>
              <a:t>(bold), </a:t>
            </a:r>
            <a:r>
              <a:t>&lt;em&gt; </a:t>
            </a:r>
            <a:r>
              <a:rPr b="0"/>
              <a:t>(emphasis)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&lt;img&gt; </a:t>
            </a:r>
            <a:r>
              <a:rPr b="0"/>
              <a:t>(images)</a:t>
            </a:r>
            <a:r>
              <a:t>, &lt;a href&gt; </a:t>
            </a:r>
            <a:r>
              <a:rPr b="0"/>
              <a:t>(links)</a:t>
            </a:r>
            <a:r>
              <a:t>, &lt;li&gt; </a:t>
            </a:r>
            <a:r>
              <a:rPr b="0"/>
              <a:t>(list items)</a:t>
            </a:r>
            <a:r>
              <a:t> , &lt;title&gt;</a:t>
            </a:r>
            <a:r>
              <a:rPr b="0"/>
              <a:t> (title), </a:t>
            </a:r>
            <a:br>
              <a:rPr b="0"/>
            </a:br>
            <a:r>
              <a:t>&lt;br&gt;</a:t>
            </a:r>
            <a:r>
              <a:rPr b="0"/>
              <a:t> (line break), </a:t>
            </a:r>
            <a:r>
              <a:t>&lt;table&gt; </a:t>
            </a:r>
            <a:r>
              <a:rPr b="0"/>
              <a:t>(tables), </a:t>
            </a:r>
            <a:r>
              <a:t>&lt;!-- --&gt;</a:t>
            </a:r>
            <a:r>
              <a:rPr b="0"/>
              <a:t> (comments)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Homework #1 - Assignment</a:t>
            </a:r>
          </a:p>
        </p:txBody>
      </p:sp>
      <p:sp>
        <p:nvSpPr>
          <p:cNvPr id="227" name="Shape 227"/>
          <p:cNvSpPr/>
          <p:nvPr/>
        </p:nvSpPr>
        <p:spPr>
          <a:xfrm>
            <a:off x="304799" y="761999"/>
            <a:ext cx="8740776" cy="4655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Also, at this point everyone should have access to the homework repository in GitHub.</a:t>
            </a:r>
            <a:br>
              <a:rPr dirty="0"/>
            </a:br>
            <a:br>
              <a:rPr dirty="0"/>
            </a:br>
            <a:r>
              <a:rPr lang="en-US" dirty="0">
                <a:hlinkClick r:id="rId2"/>
              </a:rPr>
              <a:t>http://smu.bootcampcontent.com/SMU-Coding-Bootcamp/SMDA201801FSF4-Class-Repository-FSF</a:t>
            </a:r>
            <a:endParaRPr lang="en-US" dirty="0"/>
          </a:p>
          <a:p>
            <a:pPr defTabSz="685800">
              <a:spcBef>
                <a:spcPts val="500"/>
              </a:spcBef>
              <a:buSzPct val="100000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Homework Assignment #1 is due next week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MW Class: </a:t>
            </a:r>
            <a:r>
              <a:rPr lang="en-US" dirty="0"/>
              <a:t>Who cares, that’s not us.</a:t>
            </a:r>
            <a:endParaRPr sz="2100" dirty="0"/>
          </a:p>
          <a:p>
            <a:pPr lvl="1" indent="342900" defTabSz="685800">
              <a:spcBef>
                <a:spcPts val="500"/>
              </a:spcBef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endParaRPr sz="2100" dirty="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9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TTH Class: Next </a:t>
            </a:r>
            <a:r>
              <a:rPr lang="en-US" dirty="0"/>
              <a:t>Saturday</a:t>
            </a:r>
            <a:r>
              <a:rPr dirty="0"/>
              <a:t> (</a:t>
            </a:r>
            <a:r>
              <a:rPr lang="en-US" dirty="0"/>
              <a:t>February 3, 2018 by 10:00 AM CST</a:t>
            </a:r>
            <a:r>
              <a:rPr dirty="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Less Common Tags</a:t>
            </a:r>
          </a:p>
        </p:txBody>
      </p:sp>
      <p:sp>
        <p:nvSpPr>
          <p:cNvPr id="556" name="Shape 556"/>
          <p:cNvSpPr/>
          <p:nvPr/>
        </p:nvSpPr>
        <p:spPr>
          <a:xfrm>
            <a:off x="457199" y="783751"/>
            <a:ext cx="8782009" cy="436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 b="1">
                <a:latin typeface="Arial"/>
                <a:ea typeface="Arial"/>
                <a:cs typeface="Arial"/>
                <a:sym typeface="Arial"/>
              </a:defRPr>
            </a:pPr>
            <a:r>
              <a:t>All HTML Tags are listed here: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http://www.w3schools.com/tags/</a:t>
            </a:r>
          </a:p>
          <a:p>
            <a:pPr defTabSz="678941">
              <a:spcBef>
                <a:spcPts val="500"/>
              </a:spcBef>
              <a:defRPr sz="19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Don’t try to memorize them! Simply refer back to documentation as needed. </a:t>
            </a:r>
            <a:endParaRPr sz="2300"/>
          </a:p>
          <a:p>
            <a:pPr marL="254602" indent="-254602" defTabSz="678941">
              <a:spcBef>
                <a:spcPts val="5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endParaRPr sz="2300"/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Other tags:</a:t>
            </a:r>
            <a:endParaRPr sz="23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&lt;video&gt; for Videos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&lt;audio&gt; for Audio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&lt;embed&gt; for Embedded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&lt;code&gt; for including computer code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&lt;header&gt; for headers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&lt;nav&gt; for navigation bars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&lt;footer&gt; for footers 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sp>
        <p:nvSpPr>
          <p:cNvPr id="559" name="Shape 559"/>
          <p:cNvSpPr/>
          <p:nvPr/>
        </p:nvSpPr>
        <p:spPr>
          <a:xfrm>
            <a:off x="457199" y="783751"/>
            <a:ext cx="8782009" cy="434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r>
              <a:t>Common UI (User Interface) Form Elements:</a:t>
            </a:r>
            <a:endParaRPr sz="2400"/>
          </a:p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&lt;form&gt; </a:t>
            </a:r>
            <a:r>
              <a:rPr b="0"/>
              <a:t>- Creates a form section in HTML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&lt;input&gt; </a:t>
            </a:r>
            <a:r>
              <a:rPr b="0"/>
              <a:t>- Input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&lt;label&gt; </a:t>
            </a:r>
            <a:r>
              <a:rPr b="0"/>
              <a:t>- Labels for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&lt;button&gt; </a:t>
            </a:r>
            <a:r>
              <a:rPr b="0"/>
              <a:t>- Button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&lt;textarea&gt; </a:t>
            </a:r>
            <a:r>
              <a:rPr b="0"/>
              <a:t>- Large textbox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pic>
        <p:nvPicPr>
          <p:cNvPr id="562" name="image16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67716"/>
            <a:ext cx="6429375" cy="3514727"/>
          </a:xfrm>
          <a:prstGeom prst="rect">
            <a:avLst/>
          </a:prstGeom>
          <a:ln>
            <a:solidFill>
              <a:srgbClr val="333F50"/>
            </a:solidFill>
          </a:ln>
        </p:spPr>
      </p:pic>
      <p:pic>
        <p:nvPicPr>
          <p:cNvPr id="563" name="image17.png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400" y="4615338"/>
            <a:ext cx="4333875" cy="1562102"/>
          </a:xfrm>
          <a:prstGeom prst="rect">
            <a:avLst/>
          </a:prstGeom>
          <a:ln>
            <a:solidFill>
              <a:srgbClr val="2E75B6"/>
            </a:solidFill>
          </a:ln>
        </p:spPr>
      </p:pic>
      <p:sp>
        <p:nvSpPr>
          <p:cNvPr id="564" name="Shape 564"/>
          <p:cNvSpPr/>
          <p:nvPr/>
        </p:nvSpPr>
        <p:spPr>
          <a:xfrm flipH="1">
            <a:off x="4521425" y="4387220"/>
            <a:ext cx="84453" cy="223374"/>
          </a:xfrm>
          <a:prstGeom prst="line">
            <a:avLst/>
          </a:prstGeom>
          <a:ln w="7302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On Ugly HTML</a:t>
            </a:r>
          </a:p>
        </p:txBody>
      </p:sp>
      <p:pic>
        <p:nvPicPr>
          <p:cNvPr id="567" name="image18.png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035" y="914400"/>
            <a:ext cx="8543927" cy="318135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Shape 568"/>
          <p:cNvSpPr/>
          <p:nvPr/>
        </p:nvSpPr>
        <p:spPr>
          <a:xfrm>
            <a:off x="304800" y="4343399"/>
            <a:ext cx="8686800" cy="1859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Don’t do this… Use proper indentation and sectioning.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Readable code is easier to maintain.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Invest time to get better about this now. It will pay dividends!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1" name="Shape 57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create a student bio using HTML. You will then add, commit, and push your completed HTML to GitHub for the world to see.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Additional instructions, sent via Slack.</a:t>
            </a:r>
          </a:p>
        </p:txBody>
      </p:sp>
      <p:sp>
        <p:nvSpPr>
          <p:cNvPr id="573" name="Shape 573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1-HTML_Git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6" name="Shape 57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577" name="image19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860038"/>
            <a:ext cx="7696200" cy="5285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CSS Stylin’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582" name="Shape 582"/>
          <p:cNvSpPr/>
          <p:nvPr/>
        </p:nvSpPr>
        <p:spPr>
          <a:xfrm>
            <a:off x="457200" y="1143000"/>
            <a:ext cx="8153400" cy="2977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 and 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583" name="image6.jpe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6" cy="1494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image20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587" name="Shape 587"/>
          <p:cNvSpPr/>
          <p:nvPr/>
        </p:nvSpPr>
        <p:spPr>
          <a:xfrm>
            <a:off x="457199" y="990600"/>
            <a:ext cx="4100947" cy="2405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588" name="Shape 588"/>
          <p:cNvSpPr/>
          <p:nvPr/>
        </p:nvSpPr>
        <p:spPr>
          <a:xfrm>
            <a:off x="4743201" y="990600"/>
            <a:ext cx="4100946" cy="314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589" name="image21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22.png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7" cy="1448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</a:t>
            </a:r>
          </a:p>
        </p:txBody>
      </p:sp>
      <p:pic>
        <p:nvPicPr>
          <p:cNvPr id="593" name="snippe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91280" y="-707611"/>
            <a:ext cx="9144001" cy="5276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snippe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0097" y="925970"/>
            <a:ext cx="7363806" cy="5006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597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600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601" name="Shape 601"/>
          <p:cNvSpPr/>
          <p:nvPr/>
        </p:nvSpPr>
        <p:spPr>
          <a:xfrm>
            <a:off x="4267200" y="4571999"/>
            <a:ext cx="4304068" cy="769997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Hella Boring…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</a:t>
            </a:r>
          </a:p>
        </p:txBody>
      </p:sp>
      <p:pic>
        <p:nvPicPr>
          <p:cNvPr id="604" name="image25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1998"/>
            <a:ext cx="4724400" cy="4953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image26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6197" y="761998"/>
            <a:ext cx="4855103" cy="4953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608" name="image27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611" name="Shape 611"/>
          <p:cNvSpPr/>
          <p:nvPr/>
        </p:nvSpPr>
        <p:spPr>
          <a:xfrm>
            <a:off x="457200" y="828113"/>
            <a:ext cx="8153400" cy="2432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612" name="image28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2629936"/>
            <a:ext cx="8409696" cy="2883327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Example</a:t>
            </a:r>
          </a:p>
        </p:txBody>
      </p:sp>
      <p:sp>
        <p:nvSpPr>
          <p:cNvPr id="615" name="Shape 615"/>
          <p:cNvSpPr/>
          <p:nvPr/>
        </p:nvSpPr>
        <p:spPr>
          <a:xfrm>
            <a:off x="457200" y="862014"/>
            <a:ext cx="8153400" cy="4257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In the below example the “Header” would be turned blue and MUCH larger because of the CSS.</a:t>
            </a: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We can incorporate an element’s class or ID to apply a CSS style to a particular part of the document. </a:t>
            </a:r>
            <a:endParaRPr sz="1300"/>
          </a:p>
          <a:p>
            <a:pPr marL="479203" lvl="1" indent="-184309" defTabSz="589787">
              <a:lnSpc>
                <a:spcPct val="80000"/>
              </a:lnSpc>
              <a:spcBef>
                <a:spcPts val="200"/>
              </a:spcBef>
              <a:buSzPct val="1000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Just remember to include the necessary symbol before the CSS: “.” for class, “#” for ID.</a:t>
            </a:r>
          </a:p>
          <a:p>
            <a:pPr defTabSz="589787">
              <a:lnSpc>
                <a:spcPct val="80000"/>
              </a:lnSpc>
              <a:spcBef>
                <a:spcPts val="3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(HTML): 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 </a:t>
            </a:r>
            <a:r>
              <a:rPr>
                <a:solidFill>
                  <a:srgbClr val="00B0F0"/>
                </a:solidFill>
              </a:rPr>
              <a:t>class=“bigBlue”</a:t>
            </a:r>
            <a:r>
              <a:t>&gt;Header&lt;/p&gt;</a:t>
            </a:r>
            <a:endParaRPr sz="12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2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(CSS):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.bigBlue 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{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font-size: 100px;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color: blue;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}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Key CSS Attributes</a:t>
            </a:r>
          </a:p>
        </p:txBody>
      </p:sp>
      <p:sp>
        <p:nvSpPr>
          <p:cNvPr id="618" name="Shape 618"/>
          <p:cNvSpPr/>
          <p:nvPr/>
        </p:nvSpPr>
        <p:spPr>
          <a:xfrm>
            <a:off x="457200" y="783751"/>
            <a:ext cx="8153400" cy="4502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Font / Color: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color</a:t>
            </a:r>
            <a:r>
              <a:rPr b="0"/>
              <a:t>: Sets color of text.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r>
              <a:rPr b="0"/>
              <a:t>: Sets size of the font.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font-style</a:t>
            </a:r>
            <a:r>
              <a:rPr b="0"/>
              <a:t>: Sets italics.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  <a:r>
              <a:rPr b="0"/>
              <a:t>: Sets bold.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Alignment / Spacing: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padding (top/right/bottom/left): </a:t>
            </a:r>
            <a:r>
              <a:rPr b="0"/>
              <a:t>Adds space between element and its own border.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margin (top/right/bottom/left): </a:t>
            </a:r>
            <a:r>
              <a:rPr b="0"/>
              <a:t>Adds space between element and surrounding elements.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float: </a:t>
            </a:r>
            <a:r>
              <a:rPr b="0"/>
              <a:t>Forces elements to the sides, centers, or tops.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Background: 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background-color: </a:t>
            </a:r>
            <a:r>
              <a:rPr b="0"/>
              <a:t>sets background color.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background-image: </a:t>
            </a:r>
            <a:r>
              <a:rPr b="0"/>
              <a:t>sets background image.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Powerful Duo</a:t>
            </a:r>
          </a:p>
        </p:txBody>
      </p:sp>
      <p:sp>
        <p:nvSpPr>
          <p:cNvPr id="621" name="Shape 621"/>
          <p:cNvSpPr/>
          <p:nvPr/>
        </p:nvSpPr>
        <p:spPr>
          <a:xfrm>
            <a:off x="443344" y="1981200"/>
            <a:ext cx="8229601" cy="968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Believe it or not, HTML / CSS is all you need </a:t>
            </a:r>
            <a:endParaRPr sz="2400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to develop a vivid, full-blown website.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DEMO</a:t>
            </a:r>
          </a:p>
        </p:txBody>
      </p:sp>
      <p:sp>
        <p:nvSpPr>
          <p:cNvPr id="624" name="Shape 624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(quickexample_internalcss.html | 2-BasicCSS)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627" name="Shape 62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upgrade your previous HTML bio-page using CSS style rules. Once you’re done, commit and push up your changes to GitHub.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We’ll send you additional instructions via Slack.</a:t>
            </a:r>
          </a:p>
        </p:txBody>
      </p:sp>
      <p:sp>
        <p:nvSpPr>
          <p:cNvPr id="629" name="Shape 629"/>
          <p:cNvSpPr/>
          <p:nvPr/>
        </p:nvSpPr>
        <p:spPr>
          <a:xfrm>
            <a:off x="2590800" y="124823"/>
            <a:ext cx="64008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3-HTML_CSS_Layout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Today’s Objectives</a:t>
            </a:r>
          </a:p>
        </p:txBody>
      </p:sp>
      <p:sp>
        <p:nvSpPr>
          <p:cNvPr id="232" name="Shape 232"/>
          <p:cNvSpPr/>
          <p:nvPr/>
        </p:nvSpPr>
        <p:spPr>
          <a:xfrm>
            <a:off x="98425" y="1066800"/>
            <a:ext cx="8947150" cy="3299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understand the importance of Git Version Control and of how to use it.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create GitHub Repositories, push code into them, and share with class.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make more HTML documents.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learn to properly use basic HTML tags.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implement basic CSS styling to HTML documents.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pic>
        <p:nvPicPr>
          <p:cNvPr id="632" name="image29.png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455743" cy="327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Video Walkthrough!!</a:t>
            </a:r>
          </a:p>
        </p:txBody>
      </p:sp>
      <p:pic>
        <p:nvPicPr>
          <p:cNvPr id="635" name="image30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838200"/>
            <a:ext cx="8229600" cy="4752975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Shape 636"/>
          <p:cNvSpPr/>
          <p:nvPr/>
        </p:nvSpPr>
        <p:spPr>
          <a:xfrm>
            <a:off x="457200" y="5638799"/>
            <a:ext cx="8229600" cy="617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3"/>
              </a:defRPr>
            </a:lvl1pPr>
          </a:lstStyle>
          <a:p>
            <a:r>
              <a:rPr>
                <a:hlinkClick r:id="rId3"/>
              </a:rPr>
              <a:t>https://www.youtube.com/watch?v=kMBinXTCrXI&amp;list=PLgJ8UgkiorCnMLsUevoQRxH8t9bt7ne14&amp;index=2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Confused?</a:t>
            </a:r>
          </a:p>
        </p:txBody>
      </p:sp>
      <p:sp>
        <p:nvSpPr>
          <p:cNvPr id="639" name="Shape 639"/>
          <p:cNvSpPr/>
          <p:nvPr/>
        </p:nvSpPr>
        <p:spPr>
          <a:xfrm>
            <a:off x="381000" y="914400"/>
            <a:ext cx="8001000" cy="489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Remember! We’ve got video guides for key activities like that last one.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If you feel like you are EVER falling behind, use those online walkthroughs to help catch back up. They are made to be easy to understand.</a:t>
            </a:r>
          </a:p>
          <a:p>
            <a:endParaRPr/>
          </a:p>
          <a:p>
            <a:r>
              <a:t>Still having trouble? Shoot your instructor or one of your TAs a message!</a:t>
            </a:r>
          </a:p>
          <a:p>
            <a:r>
              <a:t>We are here to help you out in whatever way we can! </a:t>
            </a:r>
          </a:p>
        </p:txBody>
      </p:sp>
      <p:pic>
        <p:nvPicPr>
          <p:cNvPr id="640" name="image31.png" descr="kMBinXTCrXI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" y="1600200"/>
            <a:ext cx="4572000" cy="2571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Recap + Questions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Know Thyself</a:t>
            </a:r>
          </a:p>
        </p:txBody>
      </p:sp>
      <p:sp>
        <p:nvSpPr>
          <p:cNvPr id="235" name="Shape 235"/>
          <p:cNvSpPr/>
          <p:nvPr/>
        </p:nvSpPr>
        <p:spPr>
          <a:xfrm>
            <a:off x="304799" y="1066799"/>
            <a:ext cx="8740776" cy="3705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 are a </a:t>
            </a:r>
            <a:r>
              <a:rPr i="1"/>
              <a:t>complete</a:t>
            </a:r>
            <a:r>
              <a:t> beginner to HTML/CSS and Coding: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Continue getting comfortable with HTML.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completely write a basic HTML document (like in last class).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Understand what CSS is, what it’s for, and how it works with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</a:t>
            </a: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you’ve had past exposure and felt comfortable with the last lesson: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Aim to build up your skills. Clear up any questions or confusions about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Become knowledgeable about a wider range of HTML and CSS tags.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selectively apply CSS to specific HTML elements. 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What / Why Git?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2371</Words>
  <Application>Microsoft Macintosh PowerPoint</Application>
  <PresentationFormat>On-screen Show (4:3)</PresentationFormat>
  <Paragraphs>470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Calibri</vt:lpstr>
      <vt:lpstr>Calibri Light</vt:lpstr>
      <vt:lpstr>Comic Book</vt:lpstr>
      <vt:lpstr>Trebuchet MS</vt:lpstr>
      <vt:lpstr>UCF - Theme</vt:lpstr>
      <vt:lpstr>Git’n Pro with HTML/CSS</vt:lpstr>
      <vt:lpstr>It’s Okay! </vt:lpstr>
      <vt:lpstr>Admin Items</vt:lpstr>
      <vt:lpstr>Where to Get Help</vt:lpstr>
      <vt:lpstr>Homework #1 - Assignment</vt:lpstr>
      <vt:lpstr>Today’s Class!</vt:lpstr>
      <vt:lpstr>Today’s Objectives</vt:lpstr>
      <vt:lpstr>Know Thyself</vt:lpstr>
      <vt:lpstr>What / Why Git?</vt:lpstr>
      <vt:lpstr>Collaborative Coding</vt:lpstr>
      <vt:lpstr>The Team’s Task</vt:lpstr>
      <vt:lpstr>The Team</vt:lpstr>
      <vt:lpstr>Jasmin &amp; Jacob make their edits</vt:lpstr>
      <vt:lpstr>Different Solutions</vt:lpstr>
      <vt:lpstr>Resolution</vt:lpstr>
      <vt:lpstr>PowerPoint Presentation</vt:lpstr>
      <vt:lpstr>Rumblebuffin (@stackoverflowTroll684)</vt:lpstr>
      <vt:lpstr>They give him access to the shared folder, and…</vt:lpstr>
      <vt:lpstr>The Group Project</vt:lpstr>
      <vt:lpstr>Version Control</vt:lpstr>
      <vt:lpstr>The Group Project</vt:lpstr>
      <vt:lpstr>The team goes to work</vt:lpstr>
      <vt:lpstr>PowerPoint Presentation</vt:lpstr>
      <vt:lpstr>Jacob’s edits are ready</vt:lpstr>
      <vt:lpstr>PowerPoint Presentation</vt:lpstr>
      <vt:lpstr>PowerPoint Presentation</vt:lpstr>
      <vt:lpstr>Jacob’s resolves</vt:lpstr>
      <vt:lpstr>PowerPoint Presentation</vt:lpstr>
      <vt:lpstr>Rumblebuffin starts his work</vt:lpstr>
      <vt:lpstr>PowerPoint Presentation</vt:lpstr>
      <vt:lpstr>If Rubmlebuffin had done a pull first…</vt:lpstr>
      <vt:lpstr>The overwritten work is discovered</vt:lpstr>
      <vt:lpstr>Roll Back</vt:lpstr>
      <vt:lpstr>The Group Project</vt:lpstr>
      <vt:lpstr>Quick Activity!</vt:lpstr>
      <vt:lpstr>So… What’s this GitHub?</vt:lpstr>
      <vt:lpstr>Pushing and Pulling to GitHub</vt:lpstr>
      <vt:lpstr>Get Started with Git</vt:lpstr>
      <vt:lpstr>Instructor Git Demo!</vt:lpstr>
      <vt:lpstr>Basic Git Commands</vt:lpstr>
      <vt:lpstr>Basic Git Commands</vt:lpstr>
      <vt:lpstr>&gt; YOUR TURN!</vt:lpstr>
      <vt:lpstr>Still a Bit Lost? Never Worry!</vt:lpstr>
      <vt:lpstr>If You’re Still Lost… Here’s a (Free) Course</vt:lpstr>
      <vt:lpstr>HTML Round 2</vt:lpstr>
      <vt:lpstr>HTML Syntax (Basic)</vt:lpstr>
      <vt:lpstr>HTML Syntax (with Attribute)</vt:lpstr>
      <vt:lpstr>Tricky Tags (Self-Closing)</vt:lpstr>
      <vt:lpstr>Important Common Tags</vt:lpstr>
      <vt:lpstr>Less Common Tags</vt:lpstr>
      <vt:lpstr>HTML for Forms</vt:lpstr>
      <vt:lpstr>HTML for Forms</vt:lpstr>
      <vt:lpstr>On Ugly HTML</vt:lpstr>
      <vt:lpstr>&gt; YOUR TURN!</vt:lpstr>
      <vt:lpstr>&gt; YOUR TURN!</vt:lpstr>
      <vt:lpstr>CSS Stylin’</vt:lpstr>
      <vt:lpstr>HTML / CSS Definitions (*yawn* unimportant)</vt:lpstr>
      <vt:lpstr>HTML / CSS Analogy</vt:lpstr>
      <vt:lpstr>Basic HTML Page</vt:lpstr>
      <vt:lpstr>Basic HTML Page - Result</vt:lpstr>
      <vt:lpstr>Basic HTML Page - Result</vt:lpstr>
      <vt:lpstr>Enter CSS</vt:lpstr>
      <vt:lpstr>Enter CSS - Result</vt:lpstr>
      <vt:lpstr>CSS Syntax</vt:lpstr>
      <vt:lpstr>CSS Example</vt:lpstr>
      <vt:lpstr>Key CSS Attributes</vt:lpstr>
      <vt:lpstr>Powerful Duo</vt:lpstr>
      <vt:lpstr>INSTRUCTOR DEMO</vt:lpstr>
      <vt:lpstr>&gt; YOUR TURN!</vt:lpstr>
      <vt:lpstr>&gt; YOUR TURN!</vt:lpstr>
      <vt:lpstr>Video Walkthrough!!</vt:lpstr>
      <vt:lpstr>Still a Bit Confused?</vt:lpstr>
      <vt:lpstr>Recap + Questions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Git’n Pro with HTML/CSS</dc:title>
  <cp:lastModifiedBy>Bruce Van Horn</cp:lastModifiedBy>
  <cp:revision>11</cp:revision>
  <dcterms:modified xsi:type="dcterms:W3CDTF">2018-01-25T03:45:58Z</dcterms:modified>
</cp:coreProperties>
</file>